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57" r:id="rId3"/>
    <p:sldId id="258" r:id="rId4"/>
    <p:sldId id="260" r:id="rId5"/>
    <p:sldId id="259" r:id="rId6"/>
    <p:sldId id="261" r:id="rId7"/>
    <p:sldId id="263" r:id="rId8"/>
    <p:sldId id="264" r:id="rId9"/>
    <p:sldId id="262" r:id="rId1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D9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7" d="100"/>
          <a:sy n="87" d="100"/>
        </p:scale>
        <p:origin x="52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9E85C5-484A-4743-A3C1-085121F4C639}" type="datetimeFigureOut">
              <a:rPr lang="en-US" smtClean="0"/>
              <a:t>3/11/2023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F0BF31-D6DF-42C4-BAFD-27C1FFD40B27}" type="slidenum">
              <a:rPr lang="en-US" smtClean="0"/>
              <a:t>‹#›</a:t>
            </a:fld>
            <a:endParaRPr lang="en-US"/>
          </a:p>
        </p:txBody>
      </p:sp>
    </p:spTree>
    <p:extLst>
      <p:ext uri="{BB962C8B-B14F-4D97-AF65-F5344CB8AC3E}">
        <p14:creationId xmlns:p14="http://schemas.microsoft.com/office/powerpoint/2010/main" val="3559254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Съкращаване</a:t>
            </a:r>
            <a:r>
              <a:rPr lang="bg-BG" baseline="0" dirty="0"/>
              <a:t> на текста и писане на текст за разказване</a:t>
            </a:r>
            <a:endParaRPr lang="en-US" dirty="0"/>
          </a:p>
        </p:txBody>
      </p:sp>
      <p:sp>
        <p:nvSpPr>
          <p:cNvPr id="4" name="Slide Number Placeholder 3"/>
          <p:cNvSpPr>
            <a:spLocks noGrp="1"/>
          </p:cNvSpPr>
          <p:nvPr>
            <p:ph type="sldNum" sz="quarter" idx="10"/>
          </p:nvPr>
        </p:nvSpPr>
        <p:spPr/>
        <p:txBody>
          <a:bodyPr/>
          <a:lstStyle/>
          <a:p>
            <a:fld id="{47F0BF31-D6DF-42C4-BAFD-27C1FFD40B27}" type="slidenum">
              <a:rPr lang="en-US" smtClean="0"/>
              <a:t>4</a:t>
            </a:fld>
            <a:endParaRPr lang="en-US"/>
          </a:p>
        </p:txBody>
      </p:sp>
    </p:spTree>
    <p:extLst>
      <p:ext uri="{BB962C8B-B14F-4D97-AF65-F5344CB8AC3E}">
        <p14:creationId xmlns:p14="http://schemas.microsoft.com/office/powerpoint/2010/main" val="2469723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F0BF31-D6DF-42C4-BAFD-27C1FFD40B27}" type="slidenum">
              <a:rPr lang="en-US" smtClean="0"/>
              <a:t>7</a:t>
            </a:fld>
            <a:endParaRPr lang="en-US"/>
          </a:p>
        </p:txBody>
      </p:sp>
    </p:spTree>
    <p:extLst>
      <p:ext uri="{BB962C8B-B14F-4D97-AF65-F5344CB8AC3E}">
        <p14:creationId xmlns:p14="http://schemas.microsoft.com/office/powerpoint/2010/main" val="7579688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61683" y="-34700"/>
            <a:ext cx="12315368" cy="6927400"/>
          </a:xfrm>
          <a:prstGeom prst="rect">
            <a:avLst/>
          </a:prstGeom>
          <a:noFill/>
          <a:ln>
            <a:noFill/>
          </a:ln>
        </p:spPr>
      </p:pic>
      <p:sp>
        <p:nvSpPr>
          <p:cNvPr id="11" name="Google Shape;11;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2" name="Google Shape;12;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37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r>
              <a:rPr lang="en-US"/>
              <a:t>Click to edit Master subtitle style</a:t>
            </a:r>
            <a:endParaRPr/>
          </a:p>
        </p:txBody>
      </p:sp>
      <p:sp>
        <p:nvSpPr>
          <p:cNvPr id="13" name="Google Shape;13;p2"/>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sp>
        <p:nvSpPr>
          <p:cNvPr id="14" name="Google Shape;14;p2"/>
          <p:cNvSpPr txBox="1"/>
          <p:nvPr/>
        </p:nvSpPr>
        <p:spPr>
          <a:xfrm>
            <a:off x="4562017" y="6449333"/>
            <a:ext cx="3068000" cy="5336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Tree>
    <p:extLst>
      <p:ext uri="{BB962C8B-B14F-4D97-AF65-F5344CB8AC3E}">
        <p14:creationId xmlns:p14="http://schemas.microsoft.com/office/powerpoint/2010/main" val="999708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2"/>
        <p:cNvGrpSpPr/>
        <p:nvPr/>
      </p:nvGrpSpPr>
      <p:grpSpPr>
        <a:xfrm>
          <a:off x="0" y="0"/>
          <a:ext cx="0" cy="0"/>
          <a:chOff x="0" y="0"/>
          <a:chExt cx="0" cy="0"/>
        </a:xfrm>
      </p:grpSpPr>
      <p:pic>
        <p:nvPicPr>
          <p:cNvPr id="83" name="Google Shape;83;p12"/>
          <p:cNvPicPr preferRelativeResize="0"/>
          <p:nvPr/>
        </p:nvPicPr>
        <p:blipFill>
          <a:blip r:embed="rId2">
            <a:alphaModFix/>
          </a:blip>
          <a:stretch>
            <a:fillRect/>
          </a:stretch>
        </p:blipFill>
        <p:spPr>
          <a:xfrm>
            <a:off x="-61683" y="-34700"/>
            <a:ext cx="12315368" cy="6927400"/>
          </a:xfrm>
          <a:prstGeom prst="rect">
            <a:avLst/>
          </a:prstGeom>
          <a:noFill/>
          <a:ln>
            <a:noFill/>
          </a:ln>
        </p:spPr>
      </p:pic>
      <p:sp>
        <p:nvSpPr>
          <p:cNvPr id="84" name="Google Shape;84;p12"/>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sp>
        <p:nvSpPr>
          <p:cNvPr id="85" name="Google Shape;85;p12"/>
          <p:cNvSpPr txBox="1"/>
          <p:nvPr/>
        </p:nvSpPr>
        <p:spPr>
          <a:xfrm>
            <a:off x="0" y="6324400"/>
            <a:ext cx="3068000" cy="615513"/>
          </a:xfrm>
          <a:prstGeom prst="rect">
            <a:avLst/>
          </a:prstGeom>
          <a:noFill/>
          <a:ln>
            <a:noFill/>
          </a:ln>
        </p:spPr>
        <p:txBody>
          <a:bodyPr spcFirstLastPara="1" wrap="square" lIns="121900" tIns="121900" rIns="121900" bIns="121900" anchor="t" anchorCtr="0">
            <a:spAutoFit/>
          </a:bodyPr>
          <a:lstStyle/>
          <a:p>
            <a:pPr marL="0" lvl="0" indent="0" algn="l"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Tree>
    <p:extLst>
      <p:ext uri="{BB962C8B-B14F-4D97-AF65-F5344CB8AC3E}">
        <p14:creationId xmlns:p14="http://schemas.microsoft.com/office/powerpoint/2010/main" val="2979276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61683" y="-34700"/>
            <a:ext cx="12315368" cy="6927400"/>
          </a:xfrm>
          <a:prstGeom prst="rect">
            <a:avLst/>
          </a:prstGeom>
          <a:noFill/>
          <a:ln>
            <a:noFill/>
          </a:ln>
        </p:spPr>
      </p:pic>
      <p:sp>
        <p:nvSpPr>
          <p:cNvPr id="17" name="Google Shape;17;p3"/>
          <p:cNvSpPr txBox="1">
            <a:spLocks noGrp="1"/>
          </p:cNvSpPr>
          <p:nvPr>
            <p:ph type="title"/>
          </p:nvPr>
        </p:nvSpPr>
        <p:spPr>
          <a:xfrm>
            <a:off x="2888600" y="2558400"/>
            <a:ext cx="6414800" cy="1741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5200"/>
              <a:buNone/>
              <a:defRPr sz="6933"/>
            </a:lvl1pPr>
            <a:lvl2pPr lvl="1" algn="ctr">
              <a:spcBef>
                <a:spcPts val="0"/>
              </a:spcBef>
              <a:spcAft>
                <a:spcPts val="0"/>
              </a:spcAft>
              <a:buSzPts val="3500"/>
              <a:buNone/>
              <a:defRPr sz="4667"/>
            </a:lvl2pPr>
            <a:lvl3pPr lvl="2" algn="ctr">
              <a:spcBef>
                <a:spcPts val="0"/>
              </a:spcBef>
              <a:spcAft>
                <a:spcPts val="0"/>
              </a:spcAft>
              <a:buSzPts val="3500"/>
              <a:buNone/>
              <a:defRPr sz="4667"/>
            </a:lvl3pPr>
            <a:lvl4pPr lvl="3" algn="ctr">
              <a:spcBef>
                <a:spcPts val="0"/>
              </a:spcBef>
              <a:spcAft>
                <a:spcPts val="0"/>
              </a:spcAft>
              <a:buSzPts val="3500"/>
              <a:buNone/>
              <a:defRPr sz="4667"/>
            </a:lvl4pPr>
            <a:lvl5pPr lvl="4" algn="ctr">
              <a:spcBef>
                <a:spcPts val="0"/>
              </a:spcBef>
              <a:spcAft>
                <a:spcPts val="0"/>
              </a:spcAft>
              <a:buSzPts val="3500"/>
              <a:buNone/>
              <a:defRPr sz="4667"/>
            </a:lvl5pPr>
            <a:lvl6pPr lvl="5" algn="ctr">
              <a:spcBef>
                <a:spcPts val="0"/>
              </a:spcBef>
              <a:spcAft>
                <a:spcPts val="0"/>
              </a:spcAft>
              <a:buSzPts val="3500"/>
              <a:buNone/>
              <a:defRPr sz="4667"/>
            </a:lvl6pPr>
            <a:lvl7pPr lvl="6" algn="ctr">
              <a:spcBef>
                <a:spcPts val="0"/>
              </a:spcBef>
              <a:spcAft>
                <a:spcPts val="0"/>
              </a:spcAft>
              <a:buSzPts val="3500"/>
              <a:buNone/>
              <a:defRPr sz="4667"/>
            </a:lvl7pPr>
            <a:lvl8pPr lvl="7" algn="ctr">
              <a:spcBef>
                <a:spcPts val="0"/>
              </a:spcBef>
              <a:spcAft>
                <a:spcPts val="0"/>
              </a:spcAft>
              <a:buSzPts val="3500"/>
              <a:buNone/>
              <a:defRPr sz="4667"/>
            </a:lvl8pPr>
            <a:lvl9pPr lvl="8" algn="ctr">
              <a:spcBef>
                <a:spcPts val="0"/>
              </a:spcBef>
              <a:spcAft>
                <a:spcPts val="0"/>
              </a:spcAft>
              <a:buSzPts val="3500"/>
              <a:buNone/>
              <a:defRPr sz="4667"/>
            </a:lvl9pPr>
          </a:lstStyle>
          <a:p>
            <a:r>
              <a:rPr lang="en-US"/>
              <a:t>Click to edit Master title style</a:t>
            </a:r>
            <a:endParaRPr/>
          </a:p>
        </p:txBody>
      </p:sp>
      <p:sp>
        <p:nvSpPr>
          <p:cNvPr id="18" name="Google Shape;18;p3"/>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sp>
        <p:nvSpPr>
          <p:cNvPr id="19" name="Google Shape;19;p3"/>
          <p:cNvSpPr txBox="1"/>
          <p:nvPr/>
        </p:nvSpPr>
        <p:spPr>
          <a:xfrm>
            <a:off x="4562017" y="6449333"/>
            <a:ext cx="3068000" cy="5336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Tree>
    <p:extLst>
      <p:ext uri="{BB962C8B-B14F-4D97-AF65-F5344CB8AC3E}">
        <p14:creationId xmlns:p14="http://schemas.microsoft.com/office/powerpoint/2010/main" val="3472992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pic>
        <p:nvPicPr>
          <p:cNvPr id="21" name="Google Shape;21;p4"/>
          <p:cNvPicPr preferRelativeResize="0"/>
          <p:nvPr/>
        </p:nvPicPr>
        <p:blipFill>
          <a:blip r:embed="rId2">
            <a:alphaModFix/>
          </a:blip>
          <a:stretch>
            <a:fillRect/>
          </a:stretch>
        </p:blipFill>
        <p:spPr>
          <a:xfrm>
            <a:off x="-49367" y="-27766"/>
            <a:ext cx="12290731" cy="6913535"/>
          </a:xfrm>
          <a:prstGeom prst="rect">
            <a:avLst/>
          </a:prstGeom>
          <a:noFill/>
          <a:ln>
            <a:noFill/>
          </a:ln>
        </p:spPr>
      </p:pic>
      <p:sp>
        <p:nvSpPr>
          <p:cNvPr id="22" name="Google Shape;22;p4"/>
          <p:cNvSpPr/>
          <p:nvPr/>
        </p:nvSpPr>
        <p:spPr>
          <a:xfrm>
            <a:off x="-55533" y="-41633"/>
            <a:ext cx="5997200" cy="6913600"/>
          </a:xfrm>
          <a:prstGeom prst="rect">
            <a:avLst/>
          </a:prstGeom>
          <a:solidFill>
            <a:srgbClr val="000000">
              <a:alpha val="1990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 name="Google Shape;23;p4"/>
          <p:cNvSpPr/>
          <p:nvPr/>
        </p:nvSpPr>
        <p:spPr>
          <a:xfrm>
            <a:off x="5941667" y="-27800"/>
            <a:ext cx="6299600" cy="6913600"/>
          </a:xfrm>
          <a:prstGeom prst="rtTriangle">
            <a:avLst/>
          </a:prstGeom>
          <a:solidFill>
            <a:srgbClr val="000000">
              <a:alpha val="1990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 name="Google Shape;24;p4"/>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sp>
        <p:nvSpPr>
          <p:cNvPr id="25" name="Google Shape;25;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26" name="Google Shape;26;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40256">
              <a:spcBef>
                <a:spcPts val="0"/>
              </a:spcBef>
              <a:spcAft>
                <a:spcPts val="0"/>
              </a:spcAft>
              <a:buClr>
                <a:srgbClr val="42D9C8"/>
              </a:buClr>
              <a:buSzPts val="1600"/>
              <a:buChar char="○"/>
              <a:defRPr sz="2133">
                <a:solidFill>
                  <a:srgbClr val="42D9C8"/>
                </a:solidFill>
              </a:defRPr>
            </a:lvl2pPr>
            <a:lvl3pPr marL="1828754" lvl="2" indent="-440256">
              <a:spcBef>
                <a:spcPts val="0"/>
              </a:spcBef>
              <a:spcAft>
                <a:spcPts val="0"/>
              </a:spcAft>
              <a:buClr>
                <a:srgbClr val="42D9C8"/>
              </a:buClr>
              <a:buSzPts val="1600"/>
              <a:buChar char="■"/>
              <a:defRPr sz="2133">
                <a:solidFill>
                  <a:srgbClr val="42D9C8"/>
                </a:solidFill>
              </a:defRPr>
            </a:lvl3pPr>
            <a:lvl4pPr marL="2438339" lvl="3" indent="-440256">
              <a:spcBef>
                <a:spcPts val="0"/>
              </a:spcBef>
              <a:spcAft>
                <a:spcPts val="0"/>
              </a:spcAft>
              <a:buClr>
                <a:srgbClr val="42D9C8"/>
              </a:buClr>
              <a:buSzPts val="1600"/>
              <a:buChar char="●"/>
              <a:defRPr sz="2133">
                <a:solidFill>
                  <a:srgbClr val="42D9C8"/>
                </a:solidFill>
              </a:defRPr>
            </a:lvl4pPr>
            <a:lvl5pPr marL="3047924" lvl="4" indent="-440256">
              <a:spcBef>
                <a:spcPts val="0"/>
              </a:spcBef>
              <a:spcAft>
                <a:spcPts val="0"/>
              </a:spcAft>
              <a:buClr>
                <a:srgbClr val="42D9C8"/>
              </a:buClr>
              <a:buSzPts val="1600"/>
              <a:buChar char="○"/>
              <a:defRPr sz="2133">
                <a:solidFill>
                  <a:srgbClr val="42D9C8"/>
                </a:solidFill>
              </a:defRPr>
            </a:lvl5pPr>
            <a:lvl6pPr marL="3657509" lvl="5" indent="-440256">
              <a:spcBef>
                <a:spcPts val="0"/>
              </a:spcBef>
              <a:spcAft>
                <a:spcPts val="0"/>
              </a:spcAft>
              <a:buClr>
                <a:srgbClr val="42D9C8"/>
              </a:buClr>
              <a:buSzPts val="1600"/>
              <a:buChar char="■"/>
              <a:defRPr sz="2133">
                <a:solidFill>
                  <a:srgbClr val="42D9C8"/>
                </a:solidFill>
              </a:defRPr>
            </a:lvl6pPr>
            <a:lvl7pPr marL="4267093" lvl="6" indent="-440256">
              <a:spcBef>
                <a:spcPts val="0"/>
              </a:spcBef>
              <a:spcAft>
                <a:spcPts val="0"/>
              </a:spcAft>
              <a:buClr>
                <a:srgbClr val="42D9C8"/>
              </a:buClr>
              <a:buSzPts val="1600"/>
              <a:buChar char="●"/>
              <a:defRPr sz="2133">
                <a:solidFill>
                  <a:srgbClr val="42D9C8"/>
                </a:solidFill>
              </a:defRPr>
            </a:lvl7pPr>
            <a:lvl8pPr marL="4876678" lvl="7" indent="-440256">
              <a:spcBef>
                <a:spcPts val="0"/>
              </a:spcBef>
              <a:spcAft>
                <a:spcPts val="0"/>
              </a:spcAft>
              <a:buClr>
                <a:srgbClr val="42D9C8"/>
              </a:buClr>
              <a:buSzPts val="1600"/>
              <a:buChar char="○"/>
              <a:defRPr sz="2133">
                <a:solidFill>
                  <a:srgbClr val="42D9C8"/>
                </a:solidFill>
              </a:defRPr>
            </a:lvl8pPr>
            <a:lvl9pPr marL="5486263" lvl="8" indent="-440256">
              <a:spcBef>
                <a:spcPts val="0"/>
              </a:spcBef>
              <a:spcAft>
                <a:spcPts val="0"/>
              </a:spcAft>
              <a:buClr>
                <a:srgbClr val="42D9C8"/>
              </a:buClr>
              <a:buSzPts val="1600"/>
              <a:buChar char="■"/>
              <a:defRPr sz="2133">
                <a:solidFill>
                  <a:srgbClr val="42D9C8"/>
                </a:solidFill>
              </a:defRPr>
            </a:lvl9pPr>
          </a:lstStyle>
          <a:p>
            <a:pPr lvl="0"/>
            <a:r>
              <a:rPr lang="en-US"/>
              <a:t>Edit Master text styles</a:t>
            </a:r>
          </a:p>
        </p:txBody>
      </p:sp>
      <p:sp>
        <p:nvSpPr>
          <p:cNvPr id="27" name="Google Shape;27;p4"/>
          <p:cNvSpPr txBox="1"/>
          <p:nvPr/>
        </p:nvSpPr>
        <p:spPr>
          <a:xfrm>
            <a:off x="0" y="6510933"/>
            <a:ext cx="3068000" cy="615513"/>
          </a:xfrm>
          <a:prstGeom prst="rect">
            <a:avLst/>
          </a:prstGeom>
          <a:noFill/>
          <a:ln>
            <a:noFill/>
          </a:ln>
        </p:spPr>
        <p:txBody>
          <a:bodyPr spcFirstLastPara="1" wrap="square" lIns="121900" tIns="121900" rIns="121900" bIns="121900" anchor="t" anchorCtr="0">
            <a:spAutoFit/>
          </a:bodyPr>
          <a:lstStyle/>
          <a:p>
            <a:pPr marL="0" lvl="0" indent="0" algn="l"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Tree>
    <p:extLst>
      <p:ext uri="{BB962C8B-B14F-4D97-AF65-F5344CB8AC3E}">
        <p14:creationId xmlns:p14="http://schemas.microsoft.com/office/powerpoint/2010/main" val="1993307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8"/>
        <p:cNvGrpSpPr/>
        <p:nvPr/>
      </p:nvGrpSpPr>
      <p:grpSpPr>
        <a:xfrm>
          <a:off x="0" y="0"/>
          <a:ext cx="0" cy="0"/>
          <a:chOff x="0" y="0"/>
          <a:chExt cx="0" cy="0"/>
        </a:xfrm>
      </p:grpSpPr>
      <p:pic>
        <p:nvPicPr>
          <p:cNvPr id="29" name="Google Shape;29;p5"/>
          <p:cNvPicPr preferRelativeResize="0"/>
          <p:nvPr/>
        </p:nvPicPr>
        <p:blipFill>
          <a:blip r:embed="rId2">
            <a:alphaModFix/>
          </a:blip>
          <a:stretch>
            <a:fillRect/>
          </a:stretch>
        </p:blipFill>
        <p:spPr>
          <a:xfrm>
            <a:off x="-71766" y="-20833"/>
            <a:ext cx="12290799" cy="6913599"/>
          </a:xfrm>
          <a:prstGeom prst="rect">
            <a:avLst/>
          </a:prstGeom>
          <a:noFill/>
          <a:ln>
            <a:noFill/>
          </a:ln>
        </p:spPr>
      </p:pic>
      <p:sp>
        <p:nvSpPr>
          <p:cNvPr id="30" name="Google Shape;30;p5"/>
          <p:cNvSpPr/>
          <p:nvPr/>
        </p:nvSpPr>
        <p:spPr>
          <a:xfrm>
            <a:off x="-71767" y="-20849"/>
            <a:ext cx="12290800" cy="6913600"/>
          </a:xfrm>
          <a:prstGeom prst="snip2DiagRect">
            <a:avLst>
              <a:gd name="adj1" fmla="val 0"/>
              <a:gd name="adj2" fmla="val 50000"/>
            </a:avLst>
          </a:prstGeom>
          <a:solidFill>
            <a:srgbClr val="000000">
              <a:alpha val="1990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1" name="Google Shape;31;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40256">
              <a:spcBef>
                <a:spcPts val="0"/>
              </a:spcBef>
              <a:spcAft>
                <a:spcPts val="0"/>
              </a:spcAft>
              <a:buClr>
                <a:srgbClr val="42D9C8"/>
              </a:buClr>
              <a:buSzPts val="1600"/>
              <a:buChar char="○"/>
              <a:defRPr sz="2133">
                <a:solidFill>
                  <a:srgbClr val="42D9C8"/>
                </a:solidFill>
              </a:defRPr>
            </a:lvl2pPr>
            <a:lvl3pPr marL="1828754" lvl="2" indent="-440256">
              <a:spcBef>
                <a:spcPts val="0"/>
              </a:spcBef>
              <a:spcAft>
                <a:spcPts val="0"/>
              </a:spcAft>
              <a:buClr>
                <a:srgbClr val="42D9C8"/>
              </a:buClr>
              <a:buSzPts val="1600"/>
              <a:buChar char="■"/>
              <a:defRPr sz="2133">
                <a:solidFill>
                  <a:srgbClr val="42D9C8"/>
                </a:solidFill>
              </a:defRPr>
            </a:lvl3pPr>
            <a:lvl4pPr marL="2438339" lvl="3" indent="-440256">
              <a:spcBef>
                <a:spcPts val="0"/>
              </a:spcBef>
              <a:spcAft>
                <a:spcPts val="0"/>
              </a:spcAft>
              <a:buClr>
                <a:srgbClr val="42D9C8"/>
              </a:buClr>
              <a:buSzPts val="1600"/>
              <a:buChar char="●"/>
              <a:defRPr sz="2133">
                <a:solidFill>
                  <a:srgbClr val="42D9C8"/>
                </a:solidFill>
              </a:defRPr>
            </a:lvl4pPr>
            <a:lvl5pPr marL="3047924" lvl="4" indent="-440256">
              <a:spcBef>
                <a:spcPts val="0"/>
              </a:spcBef>
              <a:spcAft>
                <a:spcPts val="0"/>
              </a:spcAft>
              <a:buClr>
                <a:srgbClr val="42D9C8"/>
              </a:buClr>
              <a:buSzPts val="1600"/>
              <a:buChar char="○"/>
              <a:defRPr sz="2133">
                <a:solidFill>
                  <a:srgbClr val="42D9C8"/>
                </a:solidFill>
              </a:defRPr>
            </a:lvl5pPr>
            <a:lvl6pPr marL="3657509" lvl="5" indent="-440256">
              <a:spcBef>
                <a:spcPts val="0"/>
              </a:spcBef>
              <a:spcAft>
                <a:spcPts val="0"/>
              </a:spcAft>
              <a:buClr>
                <a:srgbClr val="42D9C8"/>
              </a:buClr>
              <a:buSzPts val="1600"/>
              <a:buChar char="■"/>
              <a:defRPr sz="2133">
                <a:solidFill>
                  <a:srgbClr val="42D9C8"/>
                </a:solidFill>
              </a:defRPr>
            </a:lvl6pPr>
            <a:lvl7pPr marL="4267093" lvl="6" indent="-440256">
              <a:spcBef>
                <a:spcPts val="0"/>
              </a:spcBef>
              <a:spcAft>
                <a:spcPts val="0"/>
              </a:spcAft>
              <a:buClr>
                <a:srgbClr val="42D9C8"/>
              </a:buClr>
              <a:buSzPts val="1600"/>
              <a:buChar char="●"/>
              <a:defRPr sz="2133">
                <a:solidFill>
                  <a:srgbClr val="42D9C8"/>
                </a:solidFill>
              </a:defRPr>
            </a:lvl7pPr>
            <a:lvl8pPr marL="4876678" lvl="7" indent="-440256">
              <a:spcBef>
                <a:spcPts val="0"/>
              </a:spcBef>
              <a:spcAft>
                <a:spcPts val="0"/>
              </a:spcAft>
              <a:buClr>
                <a:srgbClr val="42D9C8"/>
              </a:buClr>
              <a:buSzPts val="1600"/>
              <a:buChar char="○"/>
              <a:defRPr sz="2133">
                <a:solidFill>
                  <a:srgbClr val="42D9C8"/>
                </a:solidFill>
              </a:defRPr>
            </a:lvl8pPr>
            <a:lvl9pPr marL="5486263" lvl="8" indent="-440256">
              <a:spcBef>
                <a:spcPts val="0"/>
              </a:spcBef>
              <a:spcAft>
                <a:spcPts val="0"/>
              </a:spcAft>
              <a:buClr>
                <a:srgbClr val="42D9C8"/>
              </a:buClr>
              <a:buSzPts val="1600"/>
              <a:buChar char="■"/>
              <a:defRPr sz="2133">
                <a:solidFill>
                  <a:srgbClr val="42D9C8"/>
                </a:solidFill>
              </a:defRPr>
            </a:lvl9pPr>
          </a:lstStyle>
          <a:p>
            <a:pPr lvl="0"/>
            <a:r>
              <a:rPr lang="en-US"/>
              <a:t>Edit Master text styles</a:t>
            </a:r>
          </a:p>
        </p:txBody>
      </p:sp>
      <p:sp>
        <p:nvSpPr>
          <p:cNvPr id="32" name="Google Shape;32;p5"/>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sp>
        <p:nvSpPr>
          <p:cNvPr id="33" name="Google Shape;3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40256">
              <a:spcBef>
                <a:spcPts val="0"/>
              </a:spcBef>
              <a:spcAft>
                <a:spcPts val="0"/>
              </a:spcAft>
              <a:buClr>
                <a:srgbClr val="42D9C8"/>
              </a:buClr>
              <a:buSzPts val="1600"/>
              <a:buChar char="○"/>
              <a:defRPr sz="2133">
                <a:solidFill>
                  <a:srgbClr val="42D9C8"/>
                </a:solidFill>
              </a:defRPr>
            </a:lvl2pPr>
            <a:lvl3pPr marL="1828754" lvl="2" indent="-440256">
              <a:spcBef>
                <a:spcPts val="0"/>
              </a:spcBef>
              <a:spcAft>
                <a:spcPts val="0"/>
              </a:spcAft>
              <a:buClr>
                <a:srgbClr val="42D9C8"/>
              </a:buClr>
              <a:buSzPts val="1600"/>
              <a:buChar char="■"/>
              <a:defRPr sz="2133">
                <a:solidFill>
                  <a:srgbClr val="42D9C8"/>
                </a:solidFill>
              </a:defRPr>
            </a:lvl3pPr>
            <a:lvl4pPr marL="2438339" lvl="3" indent="-440256">
              <a:spcBef>
                <a:spcPts val="0"/>
              </a:spcBef>
              <a:spcAft>
                <a:spcPts val="0"/>
              </a:spcAft>
              <a:buClr>
                <a:srgbClr val="42D9C8"/>
              </a:buClr>
              <a:buSzPts val="1600"/>
              <a:buChar char="●"/>
              <a:defRPr sz="2133">
                <a:solidFill>
                  <a:srgbClr val="42D9C8"/>
                </a:solidFill>
              </a:defRPr>
            </a:lvl4pPr>
            <a:lvl5pPr marL="3047924" lvl="4" indent="-440256">
              <a:spcBef>
                <a:spcPts val="0"/>
              </a:spcBef>
              <a:spcAft>
                <a:spcPts val="0"/>
              </a:spcAft>
              <a:buClr>
                <a:srgbClr val="42D9C8"/>
              </a:buClr>
              <a:buSzPts val="1600"/>
              <a:buChar char="○"/>
              <a:defRPr sz="2133">
                <a:solidFill>
                  <a:srgbClr val="42D9C8"/>
                </a:solidFill>
              </a:defRPr>
            </a:lvl5pPr>
            <a:lvl6pPr marL="3657509" lvl="5" indent="-440256">
              <a:spcBef>
                <a:spcPts val="0"/>
              </a:spcBef>
              <a:spcAft>
                <a:spcPts val="0"/>
              </a:spcAft>
              <a:buClr>
                <a:srgbClr val="42D9C8"/>
              </a:buClr>
              <a:buSzPts val="1600"/>
              <a:buChar char="■"/>
              <a:defRPr sz="2133">
                <a:solidFill>
                  <a:srgbClr val="42D9C8"/>
                </a:solidFill>
              </a:defRPr>
            </a:lvl6pPr>
            <a:lvl7pPr marL="4267093" lvl="6" indent="-440256">
              <a:spcBef>
                <a:spcPts val="0"/>
              </a:spcBef>
              <a:spcAft>
                <a:spcPts val="0"/>
              </a:spcAft>
              <a:buClr>
                <a:srgbClr val="42D9C8"/>
              </a:buClr>
              <a:buSzPts val="1600"/>
              <a:buChar char="●"/>
              <a:defRPr sz="2133">
                <a:solidFill>
                  <a:srgbClr val="42D9C8"/>
                </a:solidFill>
              </a:defRPr>
            </a:lvl7pPr>
            <a:lvl8pPr marL="4876678" lvl="7" indent="-440256">
              <a:spcBef>
                <a:spcPts val="0"/>
              </a:spcBef>
              <a:spcAft>
                <a:spcPts val="0"/>
              </a:spcAft>
              <a:buClr>
                <a:srgbClr val="42D9C8"/>
              </a:buClr>
              <a:buSzPts val="1600"/>
              <a:buChar char="○"/>
              <a:defRPr sz="2133">
                <a:solidFill>
                  <a:srgbClr val="42D9C8"/>
                </a:solidFill>
              </a:defRPr>
            </a:lvl8pPr>
            <a:lvl9pPr marL="5486263" lvl="8" indent="-440256">
              <a:spcBef>
                <a:spcPts val="0"/>
              </a:spcBef>
              <a:spcAft>
                <a:spcPts val="0"/>
              </a:spcAft>
              <a:buClr>
                <a:srgbClr val="42D9C8"/>
              </a:buClr>
              <a:buSzPts val="1600"/>
              <a:buChar char="■"/>
              <a:defRPr sz="2133">
                <a:solidFill>
                  <a:srgbClr val="42D9C8"/>
                </a:solidFill>
              </a:defRPr>
            </a:lvl9pPr>
          </a:lstStyle>
          <a:p>
            <a:pPr lvl="0"/>
            <a:r>
              <a:rPr lang="en-US"/>
              <a:t>Edit Master text styles</a:t>
            </a:r>
          </a:p>
        </p:txBody>
      </p:sp>
      <p:sp>
        <p:nvSpPr>
          <p:cNvPr id="34" name="Google Shape;34;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
        <p:nvSpPr>
          <p:cNvPr id="35" name="Google Shape;35;p5"/>
          <p:cNvSpPr txBox="1"/>
          <p:nvPr/>
        </p:nvSpPr>
        <p:spPr>
          <a:xfrm>
            <a:off x="0" y="6324400"/>
            <a:ext cx="3068000" cy="615513"/>
          </a:xfrm>
          <a:prstGeom prst="rect">
            <a:avLst/>
          </a:prstGeom>
          <a:noFill/>
          <a:ln>
            <a:noFill/>
          </a:ln>
        </p:spPr>
        <p:txBody>
          <a:bodyPr spcFirstLastPara="1" wrap="square" lIns="121900" tIns="121900" rIns="121900" bIns="121900" anchor="t" anchorCtr="0">
            <a:spAutoFit/>
          </a:bodyPr>
          <a:lstStyle/>
          <a:p>
            <a:pPr marL="0" lvl="0" indent="0" algn="l"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Tree>
    <p:extLst>
      <p:ext uri="{BB962C8B-B14F-4D97-AF65-F5344CB8AC3E}">
        <p14:creationId xmlns:p14="http://schemas.microsoft.com/office/powerpoint/2010/main" val="2778414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6"/>
        <p:cNvGrpSpPr/>
        <p:nvPr/>
      </p:nvGrpSpPr>
      <p:grpSpPr>
        <a:xfrm>
          <a:off x="0" y="0"/>
          <a:ext cx="0" cy="0"/>
          <a:chOff x="0" y="0"/>
          <a:chExt cx="0" cy="0"/>
        </a:xfrm>
      </p:grpSpPr>
      <p:pic>
        <p:nvPicPr>
          <p:cNvPr id="37" name="Google Shape;37;p6"/>
          <p:cNvPicPr preferRelativeResize="0"/>
          <p:nvPr/>
        </p:nvPicPr>
        <p:blipFill>
          <a:blip r:embed="rId2">
            <a:alphaModFix/>
          </a:blip>
          <a:stretch>
            <a:fillRect/>
          </a:stretch>
        </p:blipFill>
        <p:spPr>
          <a:xfrm>
            <a:off x="-61684" y="-34700"/>
            <a:ext cx="12315368" cy="6927397"/>
          </a:xfrm>
          <a:prstGeom prst="rect">
            <a:avLst/>
          </a:prstGeom>
          <a:noFill/>
          <a:ln>
            <a:noFill/>
          </a:ln>
        </p:spPr>
      </p:pic>
      <p:sp>
        <p:nvSpPr>
          <p:cNvPr id="38" name="Google Shape;38;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39" name="Google Shape;39;p6"/>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sp>
        <p:nvSpPr>
          <p:cNvPr id="40" name="Google Shape;40;p6"/>
          <p:cNvSpPr txBox="1"/>
          <p:nvPr/>
        </p:nvSpPr>
        <p:spPr>
          <a:xfrm>
            <a:off x="4562017" y="6449333"/>
            <a:ext cx="3068000" cy="5336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
        <p:nvSpPr>
          <p:cNvPr id="41" name="Google Shape;41;p6"/>
          <p:cNvSpPr txBox="1">
            <a:spLocks noGrp="1"/>
          </p:cNvSpPr>
          <p:nvPr>
            <p:ph type="body" idx="1"/>
          </p:nvPr>
        </p:nvSpPr>
        <p:spPr>
          <a:xfrm>
            <a:off x="415600" y="1852800"/>
            <a:ext cx="11384800" cy="4239200"/>
          </a:xfrm>
          <a:prstGeom prst="rect">
            <a:avLst/>
          </a:prstGeom>
        </p:spPr>
        <p:txBody>
          <a:bodyPr spcFirstLastPara="1" wrap="square" lIns="91425" tIns="91425" rIns="91425" bIns="91425" anchor="t" anchorCtr="0">
            <a:normAutofit/>
          </a:bodyPr>
          <a:lstStyle>
            <a:lvl1pPr marL="609585" lvl="0" indent="-457189" rtl="0">
              <a:spcBef>
                <a:spcPts val="0"/>
              </a:spcBef>
              <a:spcAft>
                <a:spcPts val="0"/>
              </a:spcAft>
              <a:buClr>
                <a:srgbClr val="42D9C8"/>
              </a:buClr>
              <a:buSzPts val="1800"/>
              <a:buChar char="●"/>
              <a:defRPr>
                <a:solidFill>
                  <a:srgbClr val="42D9C8"/>
                </a:solidFill>
              </a:defRPr>
            </a:lvl1pPr>
            <a:lvl2pPr marL="1219170" lvl="1" indent="-457189" rtl="0">
              <a:spcBef>
                <a:spcPts val="0"/>
              </a:spcBef>
              <a:spcAft>
                <a:spcPts val="0"/>
              </a:spcAft>
              <a:buClr>
                <a:srgbClr val="42D9C8"/>
              </a:buClr>
              <a:buSzPts val="1800"/>
              <a:buChar char="○"/>
              <a:defRPr sz="2400">
                <a:solidFill>
                  <a:srgbClr val="42D9C8"/>
                </a:solidFill>
              </a:defRPr>
            </a:lvl2pPr>
            <a:lvl3pPr marL="1828754" lvl="2" indent="-457189" rtl="0">
              <a:spcBef>
                <a:spcPts val="0"/>
              </a:spcBef>
              <a:spcAft>
                <a:spcPts val="0"/>
              </a:spcAft>
              <a:buClr>
                <a:srgbClr val="42D9C8"/>
              </a:buClr>
              <a:buSzPts val="1800"/>
              <a:buChar char="■"/>
              <a:defRPr sz="2400">
                <a:solidFill>
                  <a:srgbClr val="42D9C8"/>
                </a:solidFill>
              </a:defRPr>
            </a:lvl3pPr>
            <a:lvl4pPr marL="2438339" lvl="3" indent="-457189" rtl="0">
              <a:spcBef>
                <a:spcPts val="0"/>
              </a:spcBef>
              <a:spcAft>
                <a:spcPts val="0"/>
              </a:spcAft>
              <a:buClr>
                <a:srgbClr val="42D9C8"/>
              </a:buClr>
              <a:buSzPts val="1800"/>
              <a:buChar char="●"/>
              <a:defRPr sz="2400">
                <a:solidFill>
                  <a:srgbClr val="42D9C8"/>
                </a:solidFill>
              </a:defRPr>
            </a:lvl4pPr>
            <a:lvl5pPr marL="3047924" lvl="4" indent="-457189" rtl="0">
              <a:spcBef>
                <a:spcPts val="0"/>
              </a:spcBef>
              <a:spcAft>
                <a:spcPts val="0"/>
              </a:spcAft>
              <a:buClr>
                <a:srgbClr val="42D9C8"/>
              </a:buClr>
              <a:buSzPts val="1800"/>
              <a:buChar char="○"/>
              <a:defRPr sz="2400">
                <a:solidFill>
                  <a:srgbClr val="42D9C8"/>
                </a:solidFill>
              </a:defRPr>
            </a:lvl5pPr>
            <a:lvl6pPr marL="3657509" lvl="5" indent="-457189" rtl="0">
              <a:spcBef>
                <a:spcPts val="0"/>
              </a:spcBef>
              <a:spcAft>
                <a:spcPts val="0"/>
              </a:spcAft>
              <a:buClr>
                <a:srgbClr val="42D9C8"/>
              </a:buClr>
              <a:buSzPts val="1800"/>
              <a:buChar char="■"/>
              <a:defRPr sz="2400">
                <a:solidFill>
                  <a:srgbClr val="42D9C8"/>
                </a:solidFill>
              </a:defRPr>
            </a:lvl6pPr>
            <a:lvl7pPr marL="4267093" lvl="6" indent="-457189" rtl="0">
              <a:spcBef>
                <a:spcPts val="0"/>
              </a:spcBef>
              <a:spcAft>
                <a:spcPts val="0"/>
              </a:spcAft>
              <a:buClr>
                <a:srgbClr val="42D9C8"/>
              </a:buClr>
              <a:buSzPts val="1800"/>
              <a:buChar char="●"/>
              <a:defRPr sz="2400">
                <a:solidFill>
                  <a:srgbClr val="42D9C8"/>
                </a:solidFill>
              </a:defRPr>
            </a:lvl7pPr>
            <a:lvl8pPr marL="4876678" lvl="7" indent="-457189" rtl="0">
              <a:spcBef>
                <a:spcPts val="0"/>
              </a:spcBef>
              <a:spcAft>
                <a:spcPts val="0"/>
              </a:spcAft>
              <a:buClr>
                <a:srgbClr val="42D9C8"/>
              </a:buClr>
              <a:buSzPts val="1800"/>
              <a:buChar char="○"/>
              <a:defRPr sz="2400">
                <a:solidFill>
                  <a:srgbClr val="42D9C8"/>
                </a:solidFill>
              </a:defRPr>
            </a:lvl8pPr>
            <a:lvl9pPr marL="5486263" lvl="8" indent="-457189" rtl="0">
              <a:spcBef>
                <a:spcPts val="0"/>
              </a:spcBef>
              <a:spcAft>
                <a:spcPts val="0"/>
              </a:spcAft>
              <a:buClr>
                <a:srgbClr val="42D9C8"/>
              </a:buClr>
              <a:buSzPts val="1800"/>
              <a:buChar char="■"/>
              <a:defRPr sz="2400">
                <a:solidFill>
                  <a:srgbClr val="42D9C8"/>
                </a:solidFill>
              </a:defRPr>
            </a:lvl9pPr>
          </a:lstStyle>
          <a:p>
            <a:pPr lvl="0"/>
            <a:r>
              <a:rPr lang="en-US"/>
              <a:t>Edit Master text styles</a:t>
            </a:r>
          </a:p>
        </p:txBody>
      </p:sp>
    </p:spTree>
    <p:extLst>
      <p:ext uri="{BB962C8B-B14F-4D97-AF65-F5344CB8AC3E}">
        <p14:creationId xmlns:p14="http://schemas.microsoft.com/office/powerpoint/2010/main" val="1926993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2"/>
        <p:cNvGrpSpPr/>
        <p:nvPr/>
      </p:nvGrpSpPr>
      <p:grpSpPr>
        <a:xfrm>
          <a:off x="0" y="0"/>
          <a:ext cx="0" cy="0"/>
          <a:chOff x="0" y="0"/>
          <a:chExt cx="0" cy="0"/>
        </a:xfrm>
      </p:grpSpPr>
      <p:pic>
        <p:nvPicPr>
          <p:cNvPr id="43" name="Google Shape;43;p7"/>
          <p:cNvPicPr preferRelativeResize="0"/>
          <p:nvPr/>
        </p:nvPicPr>
        <p:blipFill>
          <a:blip r:embed="rId2">
            <a:alphaModFix/>
          </a:blip>
          <a:stretch>
            <a:fillRect/>
          </a:stretch>
        </p:blipFill>
        <p:spPr>
          <a:xfrm rot="5400000">
            <a:off x="2633331" y="-2711467"/>
            <a:ext cx="6899636" cy="12267035"/>
          </a:xfrm>
          <a:prstGeom prst="rect">
            <a:avLst/>
          </a:prstGeom>
          <a:noFill/>
          <a:ln>
            <a:noFill/>
          </a:ln>
          <a:effectLst>
            <a:outerShdw blurRad="57150" dist="19050" dir="5400000" algn="bl" rotWithShape="0">
              <a:srgbClr val="000000">
                <a:alpha val="50000"/>
              </a:srgbClr>
            </a:outerShdw>
          </a:effectLst>
        </p:spPr>
      </p:pic>
      <p:sp>
        <p:nvSpPr>
          <p:cNvPr id="44" name="Google Shape;44;p7"/>
          <p:cNvSpPr txBox="1">
            <a:spLocks noGrp="1"/>
          </p:cNvSpPr>
          <p:nvPr>
            <p:ph type="title"/>
          </p:nvPr>
        </p:nvSpPr>
        <p:spPr>
          <a:xfrm>
            <a:off x="415600" y="740800"/>
            <a:ext cx="11245600" cy="1007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r>
              <a:rPr lang="en-US"/>
              <a:t>Click to edit Master title style</a:t>
            </a:r>
            <a:endParaRPr/>
          </a:p>
        </p:txBody>
      </p:sp>
      <p:sp>
        <p:nvSpPr>
          <p:cNvPr id="45" name="Google Shape;45;p7"/>
          <p:cNvSpPr/>
          <p:nvPr/>
        </p:nvSpPr>
        <p:spPr>
          <a:xfrm rot="10800000">
            <a:off x="-40115" y="860734"/>
            <a:ext cx="12272233" cy="6011133"/>
          </a:xfrm>
          <a:prstGeom prst="flowChartOffpageConnector">
            <a:avLst/>
          </a:prstGeom>
          <a:solidFill>
            <a:srgbClr val="000000">
              <a:alpha val="1990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6" name="Google Shape;46;p7"/>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sp>
        <p:nvSpPr>
          <p:cNvPr id="47" name="Google Shape;47;p7"/>
          <p:cNvSpPr txBox="1"/>
          <p:nvPr/>
        </p:nvSpPr>
        <p:spPr>
          <a:xfrm>
            <a:off x="0" y="6324400"/>
            <a:ext cx="3068000" cy="615513"/>
          </a:xfrm>
          <a:prstGeom prst="rect">
            <a:avLst/>
          </a:prstGeom>
          <a:noFill/>
          <a:ln>
            <a:noFill/>
          </a:ln>
        </p:spPr>
        <p:txBody>
          <a:bodyPr spcFirstLastPara="1" wrap="square" lIns="121900" tIns="121900" rIns="121900" bIns="121900" anchor="t" anchorCtr="0">
            <a:spAutoFit/>
          </a:bodyPr>
          <a:lstStyle/>
          <a:p>
            <a:pPr marL="0" lvl="0" indent="0" algn="l"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
        <p:nvSpPr>
          <p:cNvPr id="48" name="Google Shape;48;p7"/>
          <p:cNvSpPr txBox="1">
            <a:spLocks noGrp="1"/>
          </p:cNvSpPr>
          <p:nvPr>
            <p:ph type="body" idx="1"/>
          </p:nvPr>
        </p:nvSpPr>
        <p:spPr>
          <a:xfrm>
            <a:off x="415600" y="1852800"/>
            <a:ext cx="11384800" cy="4239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Clr>
                <a:srgbClr val="42D9C8"/>
              </a:buClr>
              <a:buSzPts val="1800"/>
              <a:buChar char="●"/>
              <a:defRPr>
                <a:solidFill>
                  <a:srgbClr val="42D9C8"/>
                </a:solidFill>
              </a:defRPr>
            </a:lvl1pPr>
            <a:lvl2pPr marL="1219170" lvl="1" indent="-457189">
              <a:spcBef>
                <a:spcPts val="0"/>
              </a:spcBef>
              <a:spcAft>
                <a:spcPts val="0"/>
              </a:spcAft>
              <a:buClr>
                <a:srgbClr val="42D9C8"/>
              </a:buClr>
              <a:buSzPts val="1800"/>
              <a:buChar char="○"/>
              <a:defRPr sz="2400">
                <a:solidFill>
                  <a:srgbClr val="42D9C8"/>
                </a:solidFill>
              </a:defRPr>
            </a:lvl2pPr>
            <a:lvl3pPr marL="1828754" lvl="2" indent="-457189">
              <a:spcBef>
                <a:spcPts val="0"/>
              </a:spcBef>
              <a:spcAft>
                <a:spcPts val="0"/>
              </a:spcAft>
              <a:buClr>
                <a:srgbClr val="42D9C8"/>
              </a:buClr>
              <a:buSzPts val="1800"/>
              <a:buChar char="■"/>
              <a:defRPr sz="2400">
                <a:solidFill>
                  <a:srgbClr val="42D9C8"/>
                </a:solidFill>
              </a:defRPr>
            </a:lvl3pPr>
            <a:lvl4pPr marL="2438339" lvl="3" indent="-457189">
              <a:spcBef>
                <a:spcPts val="0"/>
              </a:spcBef>
              <a:spcAft>
                <a:spcPts val="0"/>
              </a:spcAft>
              <a:buClr>
                <a:srgbClr val="42D9C8"/>
              </a:buClr>
              <a:buSzPts val="1800"/>
              <a:buChar char="●"/>
              <a:defRPr sz="2400">
                <a:solidFill>
                  <a:srgbClr val="42D9C8"/>
                </a:solidFill>
              </a:defRPr>
            </a:lvl4pPr>
            <a:lvl5pPr marL="3047924" lvl="4" indent="-457189">
              <a:spcBef>
                <a:spcPts val="0"/>
              </a:spcBef>
              <a:spcAft>
                <a:spcPts val="0"/>
              </a:spcAft>
              <a:buClr>
                <a:srgbClr val="42D9C8"/>
              </a:buClr>
              <a:buSzPts val="1800"/>
              <a:buChar char="○"/>
              <a:defRPr sz="2400">
                <a:solidFill>
                  <a:srgbClr val="42D9C8"/>
                </a:solidFill>
              </a:defRPr>
            </a:lvl5pPr>
            <a:lvl6pPr marL="3657509" lvl="5" indent="-457189">
              <a:spcBef>
                <a:spcPts val="0"/>
              </a:spcBef>
              <a:spcAft>
                <a:spcPts val="0"/>
              </a:spcAft>
              <a:buClr>
                <a:srgbClr val="42D9C8"/>
              </a:buClr>
              <a:buSzPts val="1800"/>
              <a:buChar char="■"/>
              <a:defRPr sz="2400">
                <a:solidFill>
                  <a:srgbClr val="42D9C8"/>
                </a:solidFill>
              </a:defRPr>
            </a:lvl6pPr>
            <a:lvl7pPr marL="4267093" lvl="6" indent="-457189">
              <a:spcBef>
                <a:spcPts val="0"/>
              </a:spcBef>
              <a:spcAft>
                <a:spcPts val="0"/>
              </a:spcAft>
              <a:buClr>
                <a:srgbClr val="42D9C8"/>
              </a:buClr>
              <a:buSzPts val="1800"/>
              <a:buChar char="●"/>
              <a:defRPr sz="2400">
                <a:solidFill>
                  <a:srgbClr val="42D9C8"/>
                </a:solidFill>
              </a:defRPr>
            </a:lvl7pPr>
            <a:lvl8pPr marL="4876678" lvl="7" indent="-457189">
              <a:spcBef>
                <a:spcPts val="0"/>
              </a:spcBef>
              <a:spcAft>
                <a:spcPts val="0"/>
              </a:spcAft>
              <a:buClr>
                <a:srgbClr val="42D9C8"/>
              </a:buClr>
              <a:buSzPts val="1800"/>
              <a:buChar char="○"/>
              <a:defRPr sz="2400">
                <a:solidFill>
                  <a:srgbClr val="42D9C8"/>
                </a:solidFill>
              </a:defRPr>
            </a:lvl8pPr>
            <a:lvl9pPr marL="5486263" lvl="8" indent="-457189">
              <a:spcBef>
                <a:spcPts val="0"/>
              </a:spcBef>
              <a:spcAft>
                <a:spcPts val="0"/>
              </a:spcAft>
              <a:buClr>
                <a:srgbClr val="42D9C8"/>
              </a:buClr>
              <a:buSzPts val="1800"/>
              <a:buChar char="■"/>
              <a:defRPr sz="2400">
                <a:solidFill>
                  <a:srgbClr val="42D9C8"/>
                </a:solidFill>
              </a:defRPr>
            </a:lvl9pPr>
          </a:lstStyle>
          <a:p>
            <a:pPr lvl="0"/>
            <a:r>
              <a:rPr lang="en-US"/>
              <a:t>Edit Master text styles</a:t>
            </a:r>
          </a:p>
        </p:txBody>
      </p:sp>
    </p:spTree>
    <p:extLst>
      <p:ext uri="{BB962C8B-B14F-4D97-AF65-F5344CB8AC3E}">
        <p14:creationId xmlns:p14="http://schemas.microsoft.com/office/powerpoint/2010/main" val="2636087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9"/>
        <p:cNvGrpSpPr/>
        <p:nvPr/>
      </p:nvGrpSpPr>
      <p:grpSpPr>
        <a:xfrm>
          <a:off x="0" y="0"/>
          <a:ext cx="0" cy="0"/>
          <a:chOff x="0" y="0"/>
          <a:chExt cx="0" cy="0"/>
        </a:xfrm>
      </p:grpSpPr>
      <p:pic>
        <p:nvPicPr>
          <p:cNvPr id="50" name="Google Shape;50;p8"/>
          <p:cNvPicPr preferRelativeResize="0"/>
          <p:nvPr/>
        </p:nvPicPr>
        <p:blipFill>
          <a:blip r:embed="rId2">
            <a:alphaModFix/>
          </a:blip>
          <a:stretch>
            <a:fillRect/>
          </a:stretch>
        </p:blipFill>
        <p:spPr>
          <a:xfrm>
            <a:off x="-34684" y="-27766"/>
            <a:ext cx="12261403" cy="6913535"/>
          </a:xfrm>
          <a:prstGeom prst="rect">
            <a:avLst/>
          </a:prstGeom>
          <a:noFill/>
          <a:ln>
            <a:noFill/>
          </a:ln>
        </p:spPr>
      </p:pic>
      <p:sp>
        <p:nvSpPr>
          <p:cNvPr id="51" name="Google Shape;51;p8"/>
          <p:cNvSpPr/>
          <p:nvPr/>
        </p:nvSpPr>
        <p:spPr>
          <a:xfrm>
            <a:off x="326634" y="295000"/>
            <a:ext cx="11538767" cy="6268000"/>
          </a:xfrm>
          <a:prstGeom prst="flowChartProcess">
            <a:avLst/>
          </a:prstGeom>
          <a:solidFill>
            <a:srgbClr val="000000">
              <a:alpha val="1990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bg" sz="2400"/>
              <a:t> </a:t>
            </a:r>
            <a:endParaRPr sz="2400"/>
          </a:p>
          <a:p>
            <a:pPr marL="0" lvl="0" indent="0" algn="l" rtl="0">
              <a:spcBef>
                <a:spcPts val="0"/>
              </a:spcBef>
              <a:spcAft>
                <a:spcPts val="0"/>
              </a:spcAft>
              <a:buNone/>
            </a:pPr>
            <a:endParaRPr sz="2400"/>
          </a:p>
        </p:txBody>
      </p:sp>
      <p:sp>
        <p:nvSpPr>
          <p:cNvPr id="52" name="Google Shape;52;p8"/>
          <p:cNvSpPr txBox="1">
            <a:spLocks noGrp="1"/>
          </p:cNvSpPr>
          <p:nvPr>
            <p:ph type="title"/>
          </p:nvPr>
        </p:nvSpPr>
        <p:spPr>
          <a:xfrm>
            <a:off x="731017" y="544700"/>
            <a:ext cx="10730000" cy="16764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en-US"/>
              <a:t>Click to edit Master title style</a:t>
            </a:r>
            <a:endParaRPr/>
          </a:p>
        </p:txBody>
      </p:sp>
      <p:sp>
        <p:nvSpPr>
          <p:cNvPr id="53" name="Google Shape;53;p8"/>
          <p:cNvSpPr/>
          <p:nvPr/>
        </p:nvSpPr>
        <p:spPr>
          <a:xfrm>
            <a:off x="-34700" y="5525267"/>
            <a:ext cx="1360400" cy="1360400"/>
          </a:xfrm>
          <a:prstGeom prst="rtTriangle">
            <a:avLst/>
          </a:prstGeom>
          <a:solidFill>
            <a:srgbClr val="20405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4" name="Google Shape;54;p8"/>
          <p:cNvSpPr/>
          <p:nvPr/>
        </p:nvSpPr>
        <p:spPr>
          <a:xfrm rot="5400000">
            <a:off x="-34700" y="-27767"/>
            <a:ext cx="1360400" cy="1360400"/>
          </a:xfrm>
          <a:prstGeom prst="rtTriangle">
            <a:avLst/>
          </a:prstGeom>
          <a:solidFill>
            <a:srgbClr val="20405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5" name="Google Shape;55;p8"/>
          <p:cNvSpPr/>
          <p:nvPr/>
        </p:nvSpPr>
        <p:spPr>
          <a:xfrm rot="-5400000">
            <a:off x="10866333" y="5525267"/>
            <a:ext cx="1360400" cy="1360400"/>
          </a:xfrm>
          <a:prstGeom prst="rtTriangle">
            <a:avLst/>
          </a:prstGeom>
          <a:solidFill>
            <a:srgbClr val="20405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6" name="Google Shape;56;p8"/>
          <p:cNvSpPr/>
          <p:nvPr/>
        </p:nvSpPr>
        <p:spPr>
          <a:xfrm rot="10800000">
            <a:off x="10866333" y="-27767"/>
            <a:ext cx="1360400" cy="1360400"/>
          </a:xfrm>
          <a:prstGeom prst="rtTriangle">
            <a:avLst/>
          </a:prstGeom>
          <a:solidFill>
            <a:srgbClr val="20405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7" name="Google Shape;57;p8"/>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cxnSp>
        <p:nvCxnSpPr>
          <p:cNvPr id="58" name="Google Shape;58;p8"/>
          <p:cNvCxnSpPr/>
          <p:nvPr/>
        </p:nvCxnSpPr>
        <p:spPr>
          <a:xfrm rot="10800000" flipH="1">
            <a:off x="-104133" y="-138833"/>
            <a:ext cx="1360400" cy="1360400"/>
          </a:xfrm>
          <a:prstGeom prst="straightConnector1">
            <a:avLst/>
          </a:prstGeom>
          <a:noFill/>
          <a:ln w="19050" cap="flat" cmpd="sng">
            <a:solidFill>
              <a:srgbClr val="42D9C8"/>
            </a:solidFill>
            <a:prstDash val="dot"/>
            <a:round/>
            <a:headEnd type="none" w="med" len="med"/>
            <a:tailEnd type="none" w="med" len="med"/>
          </a:ln>
        </p:spPr>
      </p:cxnSp>
      <p:cxnSp>
        <p:nvCxnSpPr>
          <p:cNvPr id="59" name="Google Shape;59;p8"/>
          <p:cNvCxnSpPr/>
          <p:nvPr/>
        </p:nvCxnSpPr>
        <p:spPr>
          <a:xfrm rot="10800000" flipH="1">
            <a:off x="10941367" y="5631267"/>
            <a:ext cx="1360400" cy="1360400"/>
          </a:xfrm>
          <a:prstGeom prst="straightConnector1">
            <a:avLst/>
          </a:prstGeom>
          <a:noFill/>
          <a:ln w="19050" cap="flat" cmpd="sng">
            <a:solidFill>
              <a:srgbClr val="42D9C8"/>
            </a:solidFill>
            <a:prstDash val="dot"/>
            <a:round/>
            <a:headEnd type="none" w="med" len="med"/>
            <a:tailEnd type="none" w="med" len="med"/>
          </a:ln>
        </p:spPr>
      </p:cxnSp>
      <p:cxnSp>
        <p:nvCxnSpPr>
          <p:cNvPr id="60" name="Google Shape;60;p8"/>
          <p:cNvCxnSpPr/>
          <p:nvPr/>
        </p:nvCxnSpPr>
        <p:spPr>
          <a:xfrm rot="-5400000" flipH="1">
            <a:off x="-104133" y="5631267"/>
            <a:ext cx="1360400" cy="1360400"/>
          </a:xfrm>
          <a:prstGeom prst="straightConnector1">
            <a:avLst/>
          </a:prstGeom>
          <a:noFill/>
          <a:ln w="19050" cap="flat" cmpd="sng">
            <a:solidFill>
              <a:srgbClr val="42D9C8"/>
            </a:solidFill>
            <a:prstDash val="dot"/>
            <a:round/>
            <a:headEnd type="none" w="med" len="med"/>
            <a:tailEnd type="none" w="med" len="med"/>
          </a:ln>
        </p:spPr>
      </p:cxnSp>
      <p:cxnSp>
        <p:nvCxnSpPr>
          <p:cNvPr id="61" name="Google Shape;61;p8"/>
          <p:cNvCxnSpPr/>
          <p:nvPr/>
        </p:nvCxnSpPr>
        <p:spPr>
          <a:xfrm rot="-5400000" flipH="1">
            <a:off x="11024700" y="-27767"/>
            <a:ext cx="1360400" cy="1360400"/>
          </a:xfrm>
          <a:prstGeom prst="straightConnector1">
            <a:avLst/>
          </a:prstGeom>
          <a:noFill/>
          <a:ln w="19050" cap="flat" cmpd="sng">
            <a:solidFill>
              <a:srgbClr val="42D9C8"/>
            </a:solidFill>
            <a:prstDash val="dot"/>
            <a:round/>
            <a:headEnd type="none" w="med" len="med"/>
            <a:tailEnd type="none" w="med" len="med"/>
          </a:ln>
        </p:spPr>
      </p:cxnSp>
      <p:sp>
        <p:nvSpPr>
          <p:cNvPr id="62" name="Google Shape;62;p8"/>
          <p:cNvSpPr txBox="1"/>
          <p:nvPr/>
        </p:nvSpPr>
        <p:spPr>
          <a:xfrm>
            <a:off x="4562017" y="6449333"/>
            <a:ext cx="3068000" cy="5336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Tree>
    <p:extLst>
      <p:ext uri="{BB962C8B-B14F-4D97-AF65-F5344CB8AC3E}">
        <p14:creationId xmlns:p14="http://schemas.microsoft.com/office/powerpoint/2010/main" val="3076147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63"/>
        <p:cNvGrpSpPr/>
        <p:nvPr/>
      </p:nvGrpSpPr>
      <p:grpSpPr>
        <a:xfrm>
          <a:off x="0" y="0"/>
          <a:ext cx="0" cy="0"/>
          <a:chOff x="0" y="0"/>
          <a:chExt cx="0" cy="0"/>
        </a:xfrm>
      </p:grpSpPr>
      <p:pic>
        <p:nvPicPr>
          <p:cNvPr id="64" name="Google Shape;64;p9"/>
          <p:cNvPicPr preferRelativeResize="0"/>
          <p:nvPr/>
        </p:nvPicPr>
        <p:blipFill>
          <a:blip r:embed="rId2">
            <a:alphaModFix/>
          </a:blip>
          <a:stretch>
            <a:fillRect/>
          </a:stretch>
        </p:blipFill>
        <p:spPr>
          <a:xfrm>
            <a:off x="-24967" y="-31233"/>
            <a:ext cx="6151531" cy="6920465"/>
          </a:xfrm>
          <a:prstGeom prst="rect">
            <a:avLst/>
          </a:prstGeom>
          <a:noFill/>
          <a:ln>
            <a:noFill/>
          </a:ln>
        </p:spPr>
      </p:pic>
      <p:sp>
        <p:nvSpPr>
          <p:cNvPr id="65" name="Google Shape;65;p9"/>
          <p:cNvSpPr/>
          <p:nvPr/>
        </p:nvSpPr>
        <p:spPr>
          <a:xfrm>
            <a:off x="6096000" y="-167"/>
            <a:ext cx="6096000" cy="68580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6" name="Google Shape;66;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r>
              <a:rPr lang="en-US"/>
              <a:t>Click to edit Master title style</a:t>
            </a:r>
            <a:endParaRPr/>
          </a:p>
        </p:txBody>
      </p:sp>
      <p:sp>
        <p:nvSpPr>
          <p:cNvPr id="67" name="Google Shape;67;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000"/>
              <a:buNone/>
              <a:defRPr sz="2667"/>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r>
              <a:rPr lang="en-US"/>
              <a:t>Click to edit Master subtitle style</a:t>
            </a:r>
            <a:endParaRPr/>
          </a:p>
        </p:txBody>
      </p:sp>
      <p:sp>
        <p:nvSpPr>
          <p:cNvPr id="68" name="Google Shape;68;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rmAutofit/>
          </a:bodyPr>
          <a:lstStyle>
            <a:lvl1pPr marL="609585" lvl="0" indent="-457189">
              <a:spcBef>
                <a:spcPts val="0"/>
              </a:spcBef>
              <a:spcAft>
                <a:spcPts val="0"/>
              </a:spcAft>
              <a:buClr>
                <a:srgbClr val="204056"/>
              </a:buClr>
              <a:buSzPts val="1800"/>
              <a:buChar char="●"/>
              <a:defRPr>
                <a:solidFill>
                  <a:srgbClr val="204056"/>
                </a:solidFill>
              </a:defRPr>
            </a:lvl1pPr>
            <a:lvl2pPr marL="1219170" lvl="1" indent="-440256">
              <a:spcBef>
                <a:spcPts val="0"/>
              </a:spcBef>
              <a:spcAft>
                <a:spcPts val="0"/>
              </a:spcAft>
              <a:buClr>
                <a:srgbClr val="A01823"/>
              </a:buClr>
              <a:buSzPts val="1600"/>
              <a:buChar char="○"/>
              <a:defRPr sz="2133">
                <a:solidFill>
                  <a:srgbClr val="A01823"/>
                </a:solidFill>
              </a:defRPr>
            </a:lvl2pPr>
            <a:lvl3pPr marL="1828754" lvl="2" indent="-440256">
              <a:spcBef>
                <a:spcPts val="0"/>
              </a:spcBef>
              <a:spcAft>
                <a:spcPts val="0"/>
              </a:spcAft>
              <a:buClr>
                <a:srgbClr val="56071F"/>
              </a:buClr>
              <a:buSzPts val="1600"/>
              <a:buChar char="■"/>
              <a:defRPr sz="2133">
                <a:solidFill>
                  <a:srgbClr val="56071F"/>
                </a:solidFill>
              </a:defRPr>
            </a:lvl3pPr>
            <a:lvl4pPr marL="2438339" lvl="3" indent="-440256">
              <a:spcBef>
                <a:spcPts val="0"/>
              </a:spcBef>
              <a:spcAft>
                <a:spcPts val="0"/>
              </a:spcAft>
              <a:buClr>
                <a:srgbClr val="29838E"/>
              </a:buClr>
              <a:buSzPts val="1600"/>
              <a:buChar char="●"/>
              <a:defRPr sz="2133">
                <a:solidFill>
                  <a:srgbClr val="29838E"/>
                </a:solidFill>
              </a:defRPr>
            </a:lvl4pPr>
            <a:lvl5pPr marL="3047924" lvl="4" indent="-440256">
              <a:spcBef>
                <a:spcPts val="0"/>
              </a:spcBef>
              <a:spcAft>
                <a:spcPts val="0"/>
              </a:spcAft>
              <a:buClr>
                <a:srgbClr val="42D9C8"/>
              </a:buClr>
              <a:buSzPts val="1600"/>
              <a:buChar char="○"/>
              <a:defRPr sz="2133">
                <a:solidFill>
                  <a:srgbClr val="42D9C8"/>
                </a:solidFill>
              </a:defRPr>
            </a:lvl5pPr>
            <a:lvl6pPr marL="3657509" lvl="5" indent="-440256">
              <a:spcBef>
                <a:spcPts val="0"/>
              </a:spcBef>
              <a:spcAft>
                <a:spcPts val="0"/>
              </a:spcAft>
              <a:buClr>
                <a:srgbClr val="42D9C8"/>
              </a:buClr>
              <a:buSzPts val="1600"/>
              <a:buChar char="■"/>
              <a:defRPr sz="2133">
                <a:solidFill>
                  <a:srgbClr val="42D9C8"/>
                </a:solidFill>
              </a:defRPr>
            </a:lvl6pPr>
            <a:lvl7pPr marL="4267093" lvl="6" indent="-440256">
              <a:spcBef>
                <a:spcPts val="0"/>
              </a:spcBef>
              <a:spcAft>
                <a:spcPts val="0"/>
              </a:spcAft>
              <a:buClr>
                <a:srgbClr val="42D9C8"/>
              </a:buClr>
              <a:buSzPts val="1600"/>
              <a:buChar char="●"/>
              <a:defRPr sz="2133">
                <a:solidFill>
                  <a:srgbClr val="42D9C8"/>
                </a:solidFill>
              </a:defRPr>
            </a:lvl7pPr>
            <a:lvl8pPr marL="4876678" lvl="7" indent="-440256">
              <a:spcBef>
                <a:spcPts val="0"/>
              </a:spcBef>
              <a:spcAft>
                <a:spcPts val="0"/>
              </a:spcAft>
              <a:buClr>
                <a:srgbClr val="42D9C8"/>
              </a:buClr>
              <a:buSzPts val="1600"/>
              <a:buChar char="○"/>
              <a:defRPr sz="2133">
                <a:solidFill>
                  <a:srgbClr val="42D9C8"/>
                </a:solidFill>
              </a:defRPr>
            </a:lvl8pPr>
            <a:lvl9pPr marL="5486263" lvl="8" indent="-440256">
              <a:spcBef>
                <a:spcPts val="0"/>
              </a:spcBef>
              <a:spcAft>
                <a:spcPts val="0"/>
              </a:spcAft>
              <a:buClr>
                <a:srgbClr val="42D9C8"/>
              </a:buClr>
              <a:buSzPts val="1600"/>
              <a:buChar char="■"/>
              <a:defRPr sz="2133">
                <a:solidFill>
                  <a:srgbClr val="42D9C8"/>
                </a:solidFill>
              </a:defRPr>
            </a:lvl9pPr>
          </a:lstStyle>
          <a:p>
            <a:pPr lvl="0"/>
            <a:r>
              <a:rPr lang="en-US"/>
              <a:t>Edit Master text styles</a:t>
            </a:r>
          </a:p>
        </p:txBody>
      </p:sp>
      <p:sp>
        <p:nvSpPr>
          <p:cNvPr id="69" name="Google Shape;69;p9"/>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sp>
        <p:nvSpPr>
          <p:cNvPr id="70" name="Google Shape;70;p9"/>
          <p:cNvSpPr txBox="1"/>
          <p:nvPr/>
        </p:nvSpPr>
        <p:spPr>
          <a:xfrm>
            <a:off x="0" y="6324400"/>
            <a:ext cx="3068000" cy="615513"/>
          </a:xfrm>
          <a:prstGeom prst="rect">
            <a:avLst/>
          </a:prstGeom>
          <a:noFill/>
          <a:ln>
            <a:noFill/>
          </a:ln>
        </p:spPr>
        <p:txBody>
          <a:bodyPr spcFirstLastPara="1" wrap="square" lIns="121900" tIns="121900" rIns="121900" bIns="121900" anchor="t" anchorCtr="0">
            <a:spAutoFit/>
          </a:bodyPr>
          <a:lstStyle/>
          <a:p>
            <a:pPr marL="0" lvl="0" indent="0" algn="l"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Tree>
    <p:extLst>
      <p:ext uri="{BB962C8B-B14F-4D97-AF65-F5344CB8AC3E}">
        <p14:creationId xmlns:p14="http://schemas.microsoft.com/office/powerpoint/2010/main" val="1040399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6"/>
        <p:cNvGrpSpPr/>
        <p:nvPr/>
      </p:nvGrpSpPr>
      <p:grpSpPr>
        <a:xfrm>
          <a:off x="0" y="0"/>
          <a:ext cx="0" cy="0"/>
          <a:chOff x="0" y="0"/>
          <a:chExt cx="0" cy="0"/>
        </a:xfrm>
      </p:grpSpPr>
      <p:pic>
        <p:nvPicPr>
          <p:cNvPr id="77" name="Google Shape;77;p11"/>
          <p:cNvPicPr preferRelativeResize="0"/>
          <p:nvPr/>
        </p:nvPicPr>
        <p:blipFill>
          <a:blip r:embed="rId2">
            <a:alphaModFix/>
          </a:blip>
          <a:stretch>
            <a:fillRect/>
          </a:stretch>
        </p:blipFill>
        <p:spPr>
          <a:xfrm rot="5400000">
            <a:off x="2623818" y="-2693216"/>
            <a:ext cx="6899633" cy="12258331"/>
          </a:xfrm>
          <a:prstGeom prst="rect">
            <a:avLst/>
          </a:prstGeom>
          <a:noFill/>
          <a:ln>
            <a:noFill/>
          </a:ln>
        </p:spPr>
      </p:pic>
      <p:sp>
        <p:nvSpPr>
          <p:cNvPr id="78" name="Google Shape;78;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Font typeface="Montserrat SemiBold"/>
              <a:buNone/>
              <a:defRPr sz="16000">
                <a:latin typeface="Montserrat SemiBold"/>
                <a:ea typeface="Montserrat SemiBold"/>
                <a:cs typeface="Montserrat SemiBold"/>
                <a:sym typeface="Montserrat SemiBold"/>
              </a:defRPr>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79" name="Google Shape;79;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rmAutofit/>
          </a:bodyPr>
          <a:lstStyle>
            <a:lvl1pPr marL="609585" lvl="0" indent="-457189" algn="ctr">
              <a:spcBef>
                <a:spcPts val="0"/>
              </a:spcBef>
              <a:spcAft>
                <a:spcPts val="0"/>
              </a:spcAft>
              <a:buSzPts val="1800"/>
              <a:buChar char="●"/>
              <a:defRPr/>
            </a:lvl1pPr>
            <a:lvl2pPr marL="1219170" lvl="1" indent="-440256" algn="ctr">
              <a:spcBef>
                <a:spcPts val="0"/>
              </a:spcBef>
              <a:spcAft>
                <a:spcPts val="0"/>
              </a:spcAft>
              <a:buClr>
                <a:srgbClr val="42D9C8"/>
              </a:buClr>
              <a:buSzPts val="1600"/>
              <a:buChar char="○"/>
              <a:defRPr sz="2133">
                <a:solidFill>
                  <a:srgbClr val="42D9C8"/>
                </a:solidFill>
              </a:defRPr>
            </a:lvl2pPr>
            <a:lvl3pPr marL="1828754" lvl="2" indent="-440256" algn="ctr">
              <a:spcBef>
                <a:spcPts val="0"/>
              </a:spcBef>
              <a:spcAft>
                <a:spcPts val="0"/>
              </a:spcAft>
              <a:buClr>
                <a:srgbClr val="42D9C8"/>
              </a:buClr>
              <a:buSzPts val="1600"/>
              <a:buChar char="■"/>
              <a:defRPr sz="2133">
                <a:solidFill>
                  <a:srgbClr val="42D9C8"/>
                </a:solidFill>
              </a:defRPr>
            </a:lvl3pPr>
            <a:lvl4pPr marL="2438339" lvl="3" indent="-440256" algn="ctr">
              <a:spcBef>
                <a:spcPts val="0"/>
              </a:spcBef>
              <a:spcAft>
                <a:spcPts val="0"/>
              </a:spcAft>
              <a:buClr>
                <a:srgbClr val="42D9C8"/>
              </a:buClr>
              <a:buSzPts val="1600"/>
              <a:buChar char="●"/>
              <a:defRPr sz="2133">
                <a:solidFill>
                  <a:srgbClr val="42D9C8"/>
                </a:solidFill>
              </a:defRPr>
            </a:lvl4pPr>
            <a:lvl5pPr marL="3047924" lvl="4" indent="-440256" algn="ctr">
              <a:spcBef>
                <a:spcPts val="0"/>
              </a:spcBef>
              <a:spcAft>
                <a:spcPts val="0"/>
              </a:spcAft>
              <a:buClr>
                <a:srgbClr val="42D9C8"/>
              </a:buClr>
              <a:buSzPts val="1600"/>
              <a:buChar char="○"/>
              <a:defRPr sz="2133">
                <a:solidFill>
                  <a:srgbClr val="42D9C8"/>
                </a:solidFill>
              </a:defRPr>
            </a:lvl5pPr>
            <a:lvl6pPr marL="3657509" lvl="5" indent="-440256" algn="ctr">
              <a:spcBef>
                <a:spcPts val="0"/>
              </a:spcBef>
              <a:spcAft>
                <a:spcPts val="0"/>
              </a:spcAft>
              <a:buClr>
                <a:srgbClr val="42D9C8"/>
              </a:buClr>
              <a:buSzPts val="1600"/>
              <a:buChar char="■"/>
              <a:defRPr sz="2133">
                <a:solidFill>
                  <a:srgbClr val="42D9C8"/>
                </a:solidFill>
              </a:defRPr>
            </a:lvl6pPr>
            <a:lvl7pPr marL="4267093" lvl="6" indent="-440256" algn="ctr">
              <a:spcBef>
                <a:spcPts val="0"/>
              </a:spcBef>
              <a:spcAft>
                <a:spcPts val="0"/>
              </a:spcAft>
              <a:buClr>
                <a:srgbClr val="42D9C8"/>
              </a:buClr>
              <a:buSzPts val="1600"/>
              <a:buChar char="●"/>
              <a:defRPr sz="2133">
                <a:solidFill>
                  <a:srgbClr val="42D9C8"/>
                </a:solidFill>
              </a:defRPr>
            </a:lvl7pPr>
            <a:lvl8pPr marL="4876678" lvl="7" indent="-440256" algn="ctr">
              <a:spcBef>
                <a:spcPts val="0"/>
              </a:spcBef>
              <a:spcAft>
                <a:spcPts val="0"/>
              </a:spcAft>
              <a:buClr>
                <a:srgbClr val="42D9C8"/>
              </a:buClr>
              <a:buSzPts val="1600"/>
              <a:buChar char="○"/>
              <a:defRPr sz="2133">
                <a:solidFill>
                  <a:srgbClr val="42D9C8"/>
                </a:solidFill>
              </a:defRPr>
            </a:lvl8pPr>
            <a:lvl9pPr marL="5486263" lvl="8" indent="-440256" algn="ctr">
              <a:spcBef>
                <a:spcPts val="0"/>
              </a:spcBef>
              <a:spcAft>
                <a:spcPts val="0"/>
              </a:spcAft>
              <a:buClr>
                <a:srgbClr val="42D9C8"/>
              </a:buClr>
              <a:buSzPts val="1600"/>
              <a:buChar char="■"/>
              <a:defRPr sz="2133">
                <a:solidFill>
                  <a:srgbClr val="42D9C8"/>
                </a:solidFill>
              </a:defRPr>
            </a:lvl9pPr>
          </a:lstStyle>
          <a:p>
            <a:pPr lvl="0"/>
            <a:r>
              <a:rPr lang="en-US"/>
              <a:t>Edit Master text styles</a:t>
            </a:r>
          </a:p>
        </p:txBody>
      </p:sp>
      <p:sp>
        <p:nvSpPr>
          <p:cNvPr id="80" name="Google Shape;80;p11"/>
          <p:cNvSpPr txBox="1">
            <a:spLocks noGrp="1"/>
          </p:cNvSpPr>
          <p:nvPr>
            <p:ph type="sldNum" idx="12"/>
          </p:nvPr>
        </p:nvSpPr>
        <p:spPr>
          <a:xfrm>
            <a:off x="10064849" y="6217633"/>
            <a:ext cx="19632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B3AC996E-3987-4872-B09E-242591288128}" type="slidenum">
              <a:rPr lang="en-US" smtClean="0"/>
              <a:t>‹#›</a:t>
            </a:fld>
            <a:endParaRPr lang="en-US"/>
          </a:p>
        </p:txBody>
      </p:sp>
      <p:sp>
        <p:nvSpPr>
          <p:cNvPr id="81" name="Google Shape;81;p11"/>
          <p:cNvSpPr txBox="1"/>
          <p:nvPr/>
        </p:nvSpPr>
        <p:spPr>
          <a:xfrm>
            <a:off x="0" y="6324400"/>
            <a:ext cx="3068000" cy="615513"/>
          </a:xfrm>
          <a:prstGeom prst="rect">
            <a:avLst/>
          </a:prstGeom>
          <a:noFill/>
          <a:ln>
            <a:noFill/>
          </a:ln>
        </p:spPr>
        <p:txBody>
          <a:bodyPr spcFirstLastPara="1" wrap="square" lIns="121900" tIns="121900" rIns="121900" bIns="121900" anchor="t" anchorCtr="0">
            <a:spAutoFit/>
          </a:bodyPr>
          <a:lstStyle/>
          <a:p>
            <a:pPr marL="0" lvl="0" indent="0" algn="l" rtl="0">
              <a:spcBef>
                <a:spcPts val="0"/>
              </a:spcBef>
              <a:spcAft>
                <a:spcPts val="0"/>
              </a:spcAft>
              <a:buNone/>
            </a:pPr>
            <a:r>
              <a:rPr lang="bg" sz="2400">
                <a:solidFill>
                  <a:srgbClr val="42D9C8"/>
                </a:solidFill>
                <a:latin typeface="Montserrat"/>
                <a:ea typeface="Montserrat"/>
                <a:cs typeface="Montserrat"/>
                <a:sym typeface="Montserrat"/>
              </a:rPr>
              <a:t>HackTUES 9</a:t>
            </a:r>
            <a:endParaRPr sz="2400">
              <a:solidFill>
                <a:srgbClr val="42D9C8"/>
              </a:solidFill>
              <a:latin typeface="Montserrat"/>
              <a:ea typeface="Montserrat"/>
              <a:cs typeface="Montserrat"/>
              <a:sym typeface="Montserrat"/>
            </a:endParaRPr>
          </a:p>
        </p:txBody>
      </p:sp>
    </p:spTree>
    <p:extLst>
      <p:ext uri="{BB962C8B-B14F-4D97-AF65-F5344CB8AC3E}">
        <p14:creationId xmlns:p14="http://schemas.microsoft.com/office/powerpoint/2010/main" val="2284920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Medium"/>
              <a:buNone/>
              <a:defRPr sz="2800">
                <a:solidFill>
                  <a:schemeClr val="lt1"/>
                </a:solidFill>
                <a:latin typeface="Montserrat Medium"/>
                <a:ea typeface="Montserrat Medium"/>
                <a:cs typeface="Montserrat Medium"/>
                <a:sym typeface="Montserrat Medium"/>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42D9C8"/>
              </a:buClr>
              <a:buSzPts val="1800"/>
              <a:buFont typeface="Montserrat"/>
              <a:buChar char="●"/>
              <a:defRPr sz="1800">
                <a:solidFill>
                  <a:srgbClr val="42D9C8"/>
                </a:solidFill>
                <a:latin typeface="Montserrat"/>
                <a:ea typeface="Montserrat"/>
                <a:cs typeface="Montserrat"/>
                <a:sym typeface="Montserrat"/>
              </a:defRPr>
            </a:lvl1pPr>
            <a:lvl2pPr marL="914400" lvl="1" indent="-330200">
              <a:lnSpc>
                <a:spcPct val="115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2pPr>
            <a:lvl3pPr marL="1371600" lvl="2" indent="-330200">
              <a:lnSpc>
                <a:spcPct val="115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3pPr>
            <a:lvl4pPr marL="1828800" lvl="3" indent="-330200">
              <a:lnSpc>
                <a:spcPct val="115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4pPr>
            <a:lvl5pPr marL="2286000" lvl="4" indent="-330200">
              <a:lnSpc>
                <a:spcPct val="115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5pPr>
            <a:lvl6pPr marL="2743200" lvl="5" indent="-330200">
              <a:lnSpc>
                <a:spcPct val="115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6pPr>
            <a:lvl7pPr marL="3200400" lvl="6" indent="-330200">
              <a:lnSpc>
                <a:spcPct val="115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7pPr>
            <a:lvl8pPr marL="3657600" lvl="7" indent="-330200">
              <a:lnSpc>
                <a:spcPct val="115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8pPr>
            <a:lvl9pPr marL="4114800" lvl="8" indent="-330200">
              <a:lnSpc>
                <a:spcPct val="115000"/>
              </a:lnSpc>
              <a:spcBef>
                <a:spcPts val="0"/>
              </a:spcBef>
              <a:spcAft>
                <a:spcPts val="0"/>
              </a:spcAft>
              <a:buClr>
                <a:schemeClr val="dk2"/>
              </a:buClr>
              <a:buSzPts val="1600"/>
              <a:buFont typeface="Montserrat"/>
              <a:buChar char="■"/>
              <a:defRPr sz="16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10064849" y="6217633"/>
            <a:ext cx="1963200" cy="524800"/>
          </a:xfrm>
          <a:prstGeom prst="rect">
            <a:avLst/>
          </a:prstGeom>
          <a:noFill/>
          <a:ln>
            <a:noFill/>
          </a:ln>
        </p:spPr>
        <p:txBody>
          <a:bodyPr spcFirstLastPara="1" wrap="square" lIns="91425" tIns="91425" rIns="91425" bIns="91425" anchor="ctr" anchorCtr="0">
            <a:normAutofit/>
          </a:bodyPr>
          <a:lstStyle>
            <a:lvl1pPr lvl="0" algn="ctr">
              <a:buNone/>
              <a:defRPr sz="1600">
                <a:solidFill>
                  <a:srgbClr val="42D9C8"/>
                </a:solidFill>
                <a:latin typeface="Montserrat Medium"/>
                <a:ea typeface="Montserrat Medium"/>
                <a:cs typeface="Montserrat Medium"/>
                <a:sym typeface="Montserrat Medium"/>
              </a:defRPr>
            </a:lvl1pPr>
            <a:lvl2pPr lvl="1" algn="ctr">
              <a:buNone/>
              <a:defRPr sz="1600">
                <a:solidFill>
                  <a:srgbClr val="42D9C8"/>
                </a:solidFill>
                <a:latin typeface="Montserrat Medium"/>
                <a:ea typeface="Montserrat Medium"/>
                <a:cs typeface="Montserrat Medium"/>
                <a:sym typeface="Montserrat Medium"/>
              </a:defRPr>
            </a:lvl2pPr>
            <a:lvl3pPr lvl="2" algn="ctr">
              <a:buNone/>
              <a:defRPr sz="1600">
                <a:solidFill>
                  <a:srgbClr val="42D9C8"/>
                </a:solidFill>
                <a:latin typeface="Montserrat Medium"/>
                <a:ea typeface="Montserrat Medium"/>
                <a:cs typeface="Montserrat Medium"/>
                <a:sym typeface="Montserrat Medium"/>
              </a:defRPr>
            </a:lvl3pPr>
            <a:lvl4pPr lvl="3" algn="ctr">
              <a:buNone/>
              <a:defRPr sz="1600">
                <a:solidFill>
                  <a:srgbClr val="42D9C8"/>
                </a:solidFill>
                <a:latin typeface="Montserrat Medium"/>
                <a:ea typeface="Montserrat Medium"/>
                <a:cs typeface="Montserrat Medium"/>
                <a:sym typeface="Montserrat Medium"/>
              </a:defRPr>
            </a:lvl4pPr>
            <a:lvl5pPr lvl="4" algn="ctr">
              <a:buNone/>
              <a:defRPr sz="1600">
                <a:solidFill>
                  <a:srgbClr val="42D9C8"/>
                </a:solidFill>
                <a:latin typeface="Montserrat Medium"/>
                <a:ea typeface="Montserrat Medium"/>
                <a:cs typeface="Montserrat Medium"/>
                <a:sym typeface="Montserrat Medium"/>
              </a:defRPr>
            </a:lvl5pPr>
            <a:lvl6pPr lvl="5" algn="ctr">
              <a:buNone/>
              <a:defRPr sz="1600">
                <a:solidFill>
                  <a:srgbClr val="42D9C8"/>
                </a:solidFill>
                <a:latin typeface="Montserrat Medium"/>
                <a:ea typeface="Montserrat Medium"/>
                <a:cs typeface="Montserrat Medium"/>
                <a:sym typeface="Montserrat Medium"/>
              </a:defRPr>
            </a:lvl6pPr>
            <a:lvl7pPr lvl="6" algn="ctr">
              <a:buNone/>
              <a:defRPr sz="1600">
                <a:solidFill>
                  <a:srgbClr val="42D9C8"/>
                </a:solidFill>
                <a:latin typeface="Montserrat Medium"/>
                <a:ea typeface="Montserrat Medium"/>
                <a:cs typeface="Montserrat Medium"/>
                <a:sym typeface="Montserrat Medium"/>
              </a:defRPr>
            </a:lvl7pPr>
            <a:lvl8pPr lvl="7" algn="ctr">
              <a:buNone/>
              <a:defRPr sz="1600">
                <a:solidFill>
                  <a:srgbClr val="42D9C8"/>
                </a:solidFill>
                <a:latin typeface="Montserrat Medium"/>
                <a:ea typeface="Montserrat Medium"/>
                <a:cs typeface="Montserrat Medium"/>
                <a:sym typeface="Montserrat Medium"/>
              </a:defRPr>
            </a:lvl8pPr>
            <a:lvl9pPr lvl="8" algn="ctr">
              <a:buNone/>
              <a:defRPr sz="1600">
                <a:solidFill>
                  <a:srgbClr val="42D9C8"/>
                </a:solidFill>
                <a:latin typeface="Montserrat Medium"/>
                <a:ea typeface="Montserrat Medium"/>
                <a:cs typeface="Montserrat Medium"/>
                <a:sym typeface="Montserrat Medium"/>
              </a:defRPr>
            </a:lvl9pPr>
          </a:lstStyle>
          <a:p>
            <a:fld id="{B3AC996E-3987-4872-B09E-242591288128}" type="slidenum">
              <a:rPr lang="en-US" smtClean="0"/>
              <a:t>‹#›</a:t>
            </a:fld>
            <a:endParaRPr lang="en-US"/>
          </a:p>
        </p:txBody>
      </p:sp>
    </p:spTree>
    <p:extLst>
      <p:ext uri="{BB962C8B-B14F-4D97-AF65-F5344CB8AC3E}">
        <p14:creationId xmlns:p14="http://schemas.microsoft.com/office/powerpoint/2010/main" val="3836554565"/>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70" r:id="rId9"/>
    <p:sldLayoutId id="2147483671" r:id="rId10"/>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GUARD.ME</a:t>
            </a:r>
          </a:p>
        </p:txBody>
      </p:sp>
      <p:sp>
        <p:nvSpPr>
          <p:cNvPr id="3" name="Subtitle 2"/>
          <p:cNvSpPr>
            <a:spLocks noGrp="1"/>
          </p:cNvSpPr>
          <p:nvPr>
            <p:ph type="subTitle" idx="1"/>
          </p:nvPr>
        </p:nvSpPr>
        <p:spPr/>
        <p:txBody>
          <a:bodyPr/>
          <a:lstStyle/>
          <a:p>
            <a:r>
              <a:rPr lang="en-US" dirty="0" err="1"/>
              <a:t>Chervenata</a:t>
            </a:r>
            <a:r>
              <a:rPr lang="en-US" dirty="0"/>
              <a:t> </a:t>
            </a:r>
            <a:r>
              <a:rPr lang="en-US" dirty="0" err="1"/>
              <a:t>shapchica</a:t>
            </a:r>
            <a:endParaRPr lang="en-US" dirty="0"/>
          </a:p>
        </p:txBody>
      </p:sp>
    </p:spTree>
    <p:extLst>
      <p:ext uri="{BB962C8B-B14F-4D97-AF65-F5344CB8AC3E}">
        <p14:creationId xmlns:p14="http://schemas.microsoft.com/office/powerpoint/2010/main" val="13291921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bg-BG" sz="3000" dirty="0"/>
              <a:t>Какъв е проблемът?</a:t>
            </a:r>
            <a:endParaRPr lang="en-US" sz="3000" dirty="0"/>
          </a:p>
        </p:txBody>
      </p:sp>
      <p:sp>
        <p:nvSpPr>
          <p:cNvPr id="3" name="Text Placeholder 2"/>
          <p:cNvSpPr>
            <a:spLocks noGrp="1"/>
          </p:cNvSpPr>
          <p:nvPr>
            <p:ph type="body" idx="1"/>
          </p:nvPr>
        </p:nvSpPr>
        <p:spPr>
          <a:xfrm>
            <a:off x="982035" y="2610522"/>
            <a:ext cx="5141322" cy="962411"/>
          </a:xfrm>
        </p:spPr>
        <p:txBody>
          <a:bodyPr>
            <a:normAutofit lnSpcReduction="10000"/>
          </a:bodyPr>
          <a:lstStyle/>
          <a:p>
            <a:pPr marL="152396" indent="0">
              <a:buNone/>
            </a:pPr>
            <a:r>
              <a:rPr lang="bg-BG" sz="2400" dirty="0"/>
              <a:t>Сигурността на човека през деня и нощта.</a:t>
            </a:r>
          </a:p>
          <a:p>
            <a:pPr marL="152396" indent="0">
              <a:buNone/>
            </a:pPr>
            <a:endParaRPr lang="bg-BG" sz="2000" dirty="0"/>
          </a:p>
        </p:txBody>
      </p:sp>
      <p:pic>
        <p:nvPicPr>
          <p:cNvPr id="1026" name="Picture 2" descr="https://lh5.googleusercontent.com/-0xfmOgkcMwEhLhnLpKqBDG6a7JnrRF45n0WyHVjWgHsM6ebSJzhHoxf9URxcSOV0q2CRRaeEtGDuWWMEH3joAH_hUMouo4spmKXaeXGzsj-Y8Y7CORIkuubN_RZ_VAnUSTZiU-uyoqCw3T_Hesmzc5egra6B0-Ph8QweifyFJmfycg3W8BRD372ubcH3P-vqMgJ4pDrsA=s204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3357" y="1681938"/>
            <a:ext cx="5653043" cy="4145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66113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wheel(1)">
                                      <p:cBhvr>
                                        <p:cTn id="12" dur="20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down)">
                                      <p:cBhvr>
                                        <p:cTn id="1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bg-BG" sz="3000" dirty="0"/>
              <a:t>Нашето решение на проблема</a:t>
            </a:r>
            <a:endParaRPr lang="en-US" sz="3000" dirty="0"/>
          </a:p>
        </p:txBody>
      </p:sp>
      <p:sp>
        <p:nvSpPr>
          <p:cNvPr id="3" name="Text Placeholder 2"/>
          <p:cNvSpPr>
            <a:spLocks noGrp="1"/>
          </p:cNvSpPr>
          <p:nvPr>
            <p:ph type="body" idx="1"/>
          </p:nvPr>
        </p:nvSpPr>
        <p:spPr>
          <a:xfrm>
            <a:off x="415600" y="1536633"/>
            <a:ext cx="4391531" cy="4555200"/>
          </a:xfrm>
        </p:spPr>
        <p:txBody>
          <a:bodyPr>
            <a:normAutofit/>
          </a:bodyPr>
          <a:lstStyle/>
          <a:p>
            <a:pPr marL="152396" indent="0">
              <a:buNone/>
            </a:pPr>
            <a:r>
              <a:rPr lang="bg-BG" sz="2000" dirty="0"/>
              <a:t>Нашето решение на проблема е представено чрез уебсайт. През нашата платформа хората, които се чувстват застрашени, могат да си наемат лична охрана, която да ги предпазва за определено време или да ги придружава място до място</a:t>
            </a:r>
            <a:r>
              <a:rPr lang="bg-BG" sz="2000" dirty="0">
                <a:solidFill>
                  <a:schemeClr val="accent1">
                    <a:lumMod val="60000"/>
                    <a:lumOff val="40000"/>
                  </a:schemeClr>
                </a:solidFill>
              </a:rPr>
              <a:t>.</a:t>
            </a:r>
            <a:endParaRPr lang="en-US" sz="2000" dirty="0">
              <a:solidFill>
                <a:schemeClr val="accent1">
                  <a:lumMod val="60000"/>
                  <a:lumOff val="40000"/>
                </a:schemeClr>
              </a:solidFill>
            </a:endParaRPr>
          </a:p>
        </p:txBody>
      </p:sp>
      <p:pic>
        <p:nvPicPr>
          <p:cNvPr id="2050" name="Picture 2" descr="Лична охрана - Център за професионални обучения Хармония"/>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6741" y="1801921"/>
            <a:ext cx="4712516" cy="3147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9711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050"/>
                                        </p:tgtEl>
                                        <p:attrNameLst>
                                          <p:attrName>style.visibility</p:attrName>
                                        </p:attrNameLst>
                                      </p:cBhvr>
                                      <p:to>
                                        <p:strVal val="visible"/>
                                      </p:to>
                                    </p:set>
                                    <p:animEffect transition="in" filter="fade">
                                      <p:cBhvr>
                                        <p:cTn id="21" dur="1000"/>
                                        <p:tgtEl>
                                          <p:spTgt spid="2050"/>
                                        </p:tgtEl>
                                      </p:cBhvr>
                                    </p:animEffect>
                                    <p:anim calcmode="lin" valueType="num">
                                      <p:cBhvr>
                                        <p:cTn id="22" dur="1000" fill="hold"/>
                                        <p:tgtEl>
                                          <p:spTgt spid="2050"/>
                                        </p:tgtEl>
                                        <p:attrNameLst>
                                          <p:attrName>ppt_x</p:attrName>
                                        </p:attrNameLst>
                                      </p:cBhvr>
                                      <p:tavLst>
                                        <p:tav tm="0">
                                          <p:val>
                                            <p:strVal val="#ppt_x"/>
                                          </p:val>
                                        </p:tav>
                                        <p:tav tm="100000">
                                          <p:val>
                                            <p:strVal val="#ppt_x"/>
                                          </p:val>
                                        </p:tav>
                                      </p:tavLst>
                                    </p:anim>
                                    <p:anim calcmode="lin" valueType="num">
                                      <p:cBhvr>
                                        <p:cTn id="23"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bg-BG" sz="3000" dirty="0"/>
              <a:t>Как работи нашият проект?</a:t>
            </a:r>
            <a:endParaRPr lang="en-US" sz="3000" dirty="0"/>
          </a:p>
        </p:txBody>
      </p:sp>
      <p:sp>
        <p:nvSpPr>
          <p:cNvPr id="3" name="Text Placeholder 2"/>
          <p:cNvSpPr>
            <a:spLocks noGrp="1"/>
          </p:cNvSpPr>
          <p:nvPr>
            <p:ph type="body" idx="1"/>
          </p:nvPr>
        </p:nvSpPr>
        <p:spPr>
          <a:xfrm>
            <a:off x="415600" y="2559761"/>
            <a:ext cx="11360800" cy="2046256"/>
          </a:xfrm>
        </p:spPr>
        <p:txBody>
          <a:bodyPr>
            <a:normAutofit/>
          </a:bodyPr>
          <a:lstStyle/>
          <a:p>
            <a:r>
              <a:rPr lang="bg-BG" sz="2400" dirty="0"/>
              <a:t>Уеб сайтът има </a:t>
            </a:r>
            <a:r>
              <a:rPr lang="en-US" sz="2400" dirty="0"/>
              <a:t>login</a:t>
            </a:r>
            <a:r>
              <a:rPr lang="bg-BG" sz="2400" dirty="0"/>
              <a:t> страница</a:t>
            </a:r>
          </a:p>
          <a:p>
            <a:r>
              <a:rPr lang="bg-BG" sz="2400" dirty="0"/>
              <a:t>Страница, в която можеш да намираш бодигардове </a:t>
            </a:r>
          </a:p>
          <a:p>
            <a:r>
              <a:rPr lang="bg-BG" sz="2400" dirty="0"/>
              <a:t>Страница, в която да разбереш какви за стъпките за присъединяване в нашия екип от лични охрани</a:t>
            </a:r>
          </a:p>
          <a:p>
            <a:pPr marL="152396" indent="0">
              <a:buNone/>
            </a:pPr>
            <a:endParaRPr lang="en-US" sz="2400" dirty="0"/>
          </a:p>
        </p:txBody>
      </p:sp>
      <p:sp>
        <p:nvSpPr>
          <p:cNvPr id="4" name="Rectangle 3"/>
          <p:cNvSpPr/>
          <p:nvPr/>
        </p:nvSpPr>
        <p:spPr>
          <a:xfrm>
            <a:off x="5978820" y="3275112"/>
            <a:ext cx="234360" cy="307777"/>
          </a:xfrm>
          <a:prstGeom prst="rect">
            <a:avLst/>
          </a:prstGeom>
        </p:spPr>
        <p:txBody>
          <a:bodyPr wrap="none">
            <a:spAutoFit/>
          </a:bodyPr>
          <a:lstStyle/>
          <a:p>
            <a:r>
              <a:rPr lang="en-US" dirty="0"/>
              <a:t> </a:t>
            </a:r>
          </a:p>
        </p:txBody>
      </p:sp>
    </p:spTree>
    <p:extLst>
      <p:ext uri="{BB962C8B-B14F-4D97-AF65-F5344CB8AC3E}">
        <p14:creationId xmlns:p14="http://schemas.microsoft.com/office/powerpoint/2010/main" val="29739377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bg-BG" sz="3000" dirty="0"/>
              <a:t>Технологии</a:t>
            </a:r>
            <a:endParaRPr lang="en-US" sz="3000" dirty="0"/>
          </a:p>
        </p:txBody>
      </p:sp>
      <p:sp>
        <p:nvSpPr>
          <p:cNvPr id="3" name="Text Placeholder 2"/>
          <p:cNvSpPr>
            <a:spLocks noGrp="1"/>
          </p:cNvSpPr>
          <p:nvPr>
            <p:ph type="body" idx="1"/>
          </p:nvPr>
        </p:nvSpPr>
        <p:spPr>
          <a:xfrm>
            <a:off x="302389" y="1736930"/>
            <a:ext cx="11360800" cy="4555200"/>
          </a:xfrm>
        </p:spPr>
        <p:txBody>
          <a:bodyPr>
            <a:normAutofit/>
          </a:bodyPr>
          <a:lstStyle/>
          <a:p>
            <a:pPr marL="152396" indent="0">
              <a:buNone/>
            </a:pPr>
            <a:r>
              <a:rPr lang="bg-BG" sz="2800" dirty="0"/>
              <a:t>Технологиите, които сме използвали са </a:t>
            </a:r>
            <a:r>
              <a:rPr lang="en-US" sz="2800" dirty="0"/>
              <a:t>:</a:t>
            </a:r>
            <a:endParaRPr lang="bg-BG" sz="2800" dirty="0"/>
          </a:p>
          <a:p>
            <a:pPr marL="152396" indent="0">
              <a:buNone/>
            </a:pPr>
            <a:endParaRPr lang="en-US" sz="2000" dirty="0"/>
          </a:p>
        </p:txBody>
      </p:sp>
      <p:pic>
        <p:nvPicPr>
          <p:cNvPr id="3074" name="Picture 2" descr="HTML - Wikipe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9563" y="2714820"/>
            <a:ext cx="2500539" cy="2500539"/>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6" descr="CSS 3 logo vector"/>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80" name="Picture 8" descr="File:CSS3 logo and wordmark.svg - Wikimedia Common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60534" y="2755808"/>
            <a:ext cx="1772843" cy="2500539"/>
          </a:xfrm>
          <a:prstGeom prst="rect">
            <a:avLst/>
          </a:prstGeom>
          <a:noFill/>
          <a:extLst>
            <a:ext uri="{909E8E84-426E-40DD-AFC4-6F175D3DCCD1}">
              <a14:hiddenFill xmlns:a14="http://schemas.microsoft.com/office/drawing/2010/main">
                <a:solidFill>
                  <a:srgbClr val="FFFFFF"/>
                </a:solidFill>
              </a14:hiddenFill>
            </a:ext>
          </a:extLst>
        </p:spPr>
      </p:pic>
      <p:pic>
        <p:nvPicPr>
          <p:cNvPr id="3090" name="Picture 18" descr="JavaScript logo and symbol, meaning, history, 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89368" y="2764259"/>
            <a:ext cx="3973821" cy="2483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56442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Effect transition="in" filter="wipe(down)">
                                      <p:cBhvr>
                                        <p:cTn id="17" dur="580">
                                          <p:stCondLst>
                                            <p:cond delay="0"/>
                                          </p:stCondLst>
                                        </p:cTn>
                                        <p:tgtEl>
                                          <p:spTgt spid="3074"/>
                                        </p:tgtEl>
                                      </p:cBhvr>
                                    </p:animEffect>
                                    <p:anim calcmode="lin" valueType="num">
                                      <p:cBhvr>
                                        <p:cTn id="18" dur="1822" tmFilter="0,0; 0.14,0.36; 0.43,0.73; 0.71,0.91; 1.0,1.0">
                                          <p:stCondLst>
                                            <p:cond delay="0"/>
                                          </p:stCondLst>
                                        </p:cTn>
                                        <p:tgtEl>
                                          <p:spTgt spid="3074"/>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3074"/>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3074"/>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3074"/>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3074"/>
                                        </p:tgtEl>
                                        <p:attrNameLst>
                                          <p:attrName>ppt_y</p:attrName>
                                        </p:attrNameLst>
                                      </p:cBhvr>
                                      <p:tavLst>
                                        <p:tav tm="0" fmla="#ppt_y-sin(pi*$)/81">
                                          <p:val>
                                            <p:fltVal val="0"/>
                                          </p:val>
                                        </p:tav>
                                        <p:tav tm="100000">
                                          <p:val>
                                            <p:fltVal val="1"/>
                                          </p:val>
                                        </p:tav>
                                      </p:tavLst>
                                    </p:anim>
                                    <p:animScale>
                                      <p:cBhvr>
                                        <p:cTn id="23" dur="26">
                                          <p:stCondLst>
                                            <p:cond delay="650"/>
                                          </p:stCondLst>
                                        </p:cTn>
                                        <p:tgtEl>
                                          <p:spTgt spid="3074"/>
                                        </p:tgtEl>
                                      </p:cBhvr>
                                      <p:to x="100000" y="60000"/>
                                    </p:animScale>
                                    <p:animScale>
                                      <p:cBhvr>
                                        <p:cTn id="24" dur="166" decel="50000">
                                          <p:stCondLst>
                                            <p:cond delay="676"/>
                                          </p:stCondLst>
                                        </p:cTn>
                                        <p:tgtEl>
                                          <p:spTgt spid="3074"/>
                                        </p:tgtEl>
                                      </p:cBhvr>
                                      <p:to x="100000" y="100000"/>
                                    </p:animScale>
                                    <p:animScale>
                                      <p:cBhvr>
                                        <p:cTn id="25" dur="26">
                                          <p:stCondLst>
                                            <p:cond delay="1312"/>
                                          </p:stCondLst>
                                        </p:cTn>
                                        <p:tgtEl>
                                          <p:spTgt spid="3074"/>
                                        </p:tgtEl>
                                      </p:cBhvr>
                                      <p:to x="100000" y="80000"/>
                                    </p:animScale>
                                    <p:animScale>
                                      <p:cBhvr>
                                        <p:cTn id="26" dur="166" decel="50000">
                                          <p:stCondLst>
                                            <p:cond delay="1338"/>
                                          </p:stCondLst>
                                        </p:cTn>
                                        <p:tgtEl>
                                          <p:spTgt spid="3074"/>
                                        </p:tgtEl>
                                      </p:cBhvr>
                                      <p:to x="100000" y="100000"/>
                                    </p:animScale>
                                    <p:animScale>
                                      <p:cBhvr>
                                        <p:cTn id="27" dur="26">
                                          <p:stCondLst>
                                            <p:cond delay="1642"/>
                                          </p:stCondLst>
                                        </p:cTn>
                                        <p:tgtEl>
                                          <p:spTgt spid="3074"/>
                                        </p:tgtEl>
                                      </p:cBhvr>
                                      <p:to x="100000" y="90000"/>
                                    </p:animScale>
                                    <p:animScale>
                                      <p:cBhvr>
                                        <p:cTn id="28" dur="166" decel="50000">
                                          <p:stCondLst>
                                            <p:cond delay="1668"/>
                                          </p:stCondLst>
                                        </p:cTn>
                                        <p:tgtEl>
                                          <p:spTgt spid="3074"/>
                                        </p:tgtEl>
                                      </p:cBhvr>
                                      <p:to x="100000" y="100000"/>
                                    </p:animScale>
                                    <p:animScale>
                                      <p:cBhvr>
                                        <p:cTn id="29" dur="26">
                                          <p:stCondLst>
                                            <p:cond delay="1808"/>
                                          </p:stCondLst>
                                        </p:cTn>
                                        <p:tgtEl>
                                          <p:spTgt spid="3074"/>
                                        </p:tgtEl>
                                      </p:cBhvr>
                                      <p:to x="100000" y="95000"/>
                                    </p:animScale>
                                    <p:animScale>
                                      <p:cBhvr>
                                        <p:cTn id="30" dur="166" decel="50000">
                                          <p:stCondLst>
                                            <p:cond delay="1834"/>
                                          </p:stCondLst>
                                        </p:cTn>
                                        <p:tgtEl>
                                          <p:spTgt spid="3074"/>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6" presetClass="entr" presetSubtype="0" fill="hold" nodeType="clickEffect">
                                  <p:stCondLst>
                                    <p:cond delay="0"/>
                                  </p:stCondLst>
                                  <p:childTnLst>
                                    <p:set>
                                      <p:cBhvr>
                                        <p:cTn id="34" dur="1" fill="hold">
                                          <p:stCondLst>
                                            <p:cond delay="0"/>
                                          </p:stCondLst>
                                        </p:cTn>
                                        <p:tgtEl>
                                          <p:spTgt spid="3080"/>
                                        </p:tgtEl>
                                        <p:attrNameLst>
                                          <p:attrName>style.visibility</p:attrName>
                                        </p:attrNameLst>
                                      </p:cBhvr>
                                      <p:to>
                                        <p:strVal val="visible"/>
                                      </p:to>
                                    </p:set>
                                    <p:animEffect transition="in" filter="wipe(down)">
                                      <p:cBhvr>
                                        <p:cTn id="35" dur="580">
                                          <p:stCondLst>
                                            <p:cond delay="0"/>
                                          </p:stCondLst>
                                        </p:cTn>
                                        <p:tgtEl>
                                          <p:spTgt spid="3080"/>
                                        </p:tgtEl>
                                      </p:cBhvr>
                                    </p:animEffect>
                                    <p:anim calcmode="lin" valueType="num">
                                      <p:cBhvr>
                                        <p:cTn id="36" dur="1822" tmFilter="0,0; 0.14,0.36; 0.43,0.73; 0.71,0.91; 1.0,1.0">
                                          <p:stCondLst>
                                            <p:cond delay="0"/>
                                          </p:stCondLst>
                                        </p:cTn>
                                        <p:tgtEl>
                                          <p:spTgt spid="3080"/>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3080"/>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3080"/>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3080"/>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3080"/>
                                        </p:tgtEl>
                                        <p:attrNameLst>
                                          <p:attrName>ppt_y</p:attrName>
                                        </p:attrNameLst>
                                      </p:cBhvr>
                                      <p:tavLst>
                                        <p:tav tm="0" fmla="#ppt_y-sin(pi*$)/81">
                                          <p:val>
                                            <p:fltVal val="0"/>
                                          </p:val>
                                        </p:tav>
                                        <p:tav tm="100000">
                                          <p:val>
                                            <p:fltVal val="1"/>
                                          </p:val>
                                        </p:tav>
                                      </p:tavLst>
                                    </p:anim>
                                    <p:animScale>
                                      <p:cBhvr>
                                        <p:cTn id="41" dur="26">
                                          <p:stCondLst>
                                            <p:cond delay="650"/>
                                          </p:stCondLst>
                                        </p:cTn>
                                        <p:tgtEl>
                                          <p:spTgt spid="3080"/>
                                        </p:tgtEl>
                                      </p:cBhvr>
                                      <p:to x="100000" y="60000"/>
                                    </p:animScale>
                                    <p:animScale>
                                      <p:cBhvr>
                                        <p:cTn id="42" dur="166" decel="50000">
                                          <p:stCondLst>
                                            <p:cond delay="676"/>
                                          </p:stCondLst>
                                        </p:cTn>
                                        <p:tgtEl>
                                          <p:spTgt spid="3080"/>
                                        </p:tgtEl>
                                      </p:cBhvr>
                                      <p:to x="100000" y="100000"/>
                                    </p:animScale>
                                    <p:animScale>
                                      <p:cBhvr>
                                        <p:cTn id="43" dur="26">
                                          <p:stCondLst>
                                            <p:cond delay="1312"/>
                                          </p:stCondLst>
                                        </p:cTn>
                                        <p:tgtEl>
                                          <p:spTgt spid="3080"/>
                                        </p:tgtEl>
                                      </p:cBhvr>
                                      <p:to x="100000" y="80000"/>
                                    </p:animScale>
                                    <p:animScale>
                                      <p:cBhvr>
                                        <p:cTn id="44" dur="166" decel="50000">
                                          <p:stCondLst>
                                            <p:cond delay="1338"/>
                                          </p:stCondLst>
                                        </p:cTn>
                                        <p:tgtEl>
                                          <p:spTgt spid="3080"/>
                                        </p:tgtEl>
                                      </p:cBhvr>
                                      <p:to x="100000" y="100000"/>
                                    </p:animScale>
                                    <p:animScale>
                                      <p:cBhvr>
                                        <p:cTn id="45" dur="26">
                                          <p:stCondLst>
                                            <p:cond delay="1642"/>
                                          </p:stCondLst>
                                        </p:cTn>
                                        <p:tgtEl>
                                          <p:spTgt spid="3080"/>
                                        </p:tgtEl>
                                      </p:cBhvr>
                                      <p:to x="100000" y="90000"/>
                                    </p:animScale>
                                    <p:animScale>
                                      <p:cBhvr>
                                        <p:cTn id="46" dur="166" decel="50000">
                                          <p:stCondLst>
                                            <p:cond delay="1668"/>
                                          </p:stCondLst>
                                        </p:cTn>
                                        <p:tgtEl>
                                          <p:spTgt spid="3080"/>
                                        </p:tgtEl>
                                      </p:cBhvr>
                                      <p:to x="100000" y="100000"/>
                                    </p:animScale>
                                    <p:animScale>
                                      <p:cBhvr>
                                        <p:cTn id="47" dur="26">
                                          <p:stCondLst>
                                            <p:cond delay="1808"/>
                                          </p:stCondLst>
                                        </p:cTn>
                                        <p:tgtEl>
                                          <p:spTgt spid="3080"/>
                                        </p:tgtEl>
                                      </p:cBhvr>
                                      <p:to x="100000" y="95000"/>
                                    </p:animScale>
                                    <p:animScale>
                                      <p:cBhvr>
                                        <p:cTn id="48" dur="166" decel="50000">
                                          <p:stCondLst>
                                            <p:cond delay="1834"/>
                                          </p:stCondLst>
                                        </p:cTn>
                                        <p:tgtEl>
                                          <p:spTgt spid="3080"/>
                                        </p:tgtEl>
                                      </p:cBhvr>
                                      <p:to x="100000" y="100000"/>
                                    </p:animScale>
                                  </p:childTnLst>
                                </p:cTn>
                              </p:par>
                            </p:childTnLst>
                          </p:cTn>
                        </p:par>
                      </p:childTnLst>
                    </p:cTn>
                  </p:par>
                  <p:par>
                    <p:cTn id="49" fill="hold">
                      <p:stCondLst>
                        <p:cond delay="indefinite"/>
                      </p:stCondLst>
                      <p:childTnLst>
                        <p:par>
                          <p:cTn id="50" fill="hold">
                            <p:stCondLst>
                              <p:cond delay="0"/>
                            </p:stCondLst>
                            <p:childTnLst>
                              <p:par>
                                <p:cTn id="51" presetID="26" presetClass="entr" presetSubtype="0" fill="hold" nodeType="clickEffect">
                                  <p:stCondLst>
                                    <p:cond delay="0"/>
                                  </p:stCondLst>
                                  <p:childTnLst>
                                    <p:set>
                                      <p:cBhvr>
                                        <p:cTn id="52" dur="1" fill="hold">
                                          <p:stCondLst>
                                            <p:cond delay="0"/>
                                          </p:stCondLst>
                                        </p:cTn>
                                        <p:tgtEl>
                                          <p:spTgt spid="3090"/>
                                        </p:tgtEl>
                                        <p:attrNameLst>
                                          <p:attrName>style.visibility</p:attrName>
                                        </p:attrNameLst>
                                      </p:cBhvr>
                                      <p:to>
                                        <p:strVal val="visible"/>
                                      </p:to>
                                    </p:set>
                                    <p:animEffect transition="in" filter="wipe(down)">
                                      <p:cBhvr>
                                        <p:cTn id="53" dur="580">
                                          <p:stCondLst>
                                            <p:cond delay="0"/>
                                          </p:stCondLst>
                                        </p:cTn>
                                        <p:tgtEl>
                                          <p:spTgt spid="3090"/>
                                        </p:tgtEl>
                                      </p:cBhvr>
                                    </p:animEffect>
                                    <p:anim calcmode="lin" valueType="num">
                                      <p:cBhvr>
                                        <p:cTn id="54" dur="1822" tmFilter="0,0; 0.14,0.36; 0.43,0.73; 0.71,0.91; 1.0,1.0">
                                          <p:stCondLst>
                                            <p:cond delay="0"/>
                                          </p:stCondLst>
                                        </p:cTn>
                                        <p:tgtEl>
                                          <p:spTgt spid="3090"/>
                                        </p:tgtEl>
                                        <p:attrNameLst>
                                          <p:attrName>ppt_x</p:attrName>
                                        </p:attrNameLst>
                                      </p:cBhvr>
                                      <p:tavLst>
                                        <p:tav tm="0">
                                          <p:val>
                                            <p:strVal val="#ppt_x-0.25"/>
                                          </p:val>
                                        </p:tav>
                                        <p:tav tm="100000">
                                          <p:val>
                                            <p:strVal val="#ppt_x"/>
                                          </p:val>
                                        </p:tav>
                                      </p:tavLst>
                                    </p:anim>
                                    <p:anim calcmode="lin" valueType="num">
                                      <p:cBhvr>
                                        <p:cTn id="55" dur="664" tmFilter="0.0,0.0; 0.25,0.07; 0.50,0.2; 0.75,0.467; 1.0,1.0">
                                          <p:stCondLst>
                                            <p:cond delay="0"/>
                                          </p:stCondLst>
                                        </p:cTn>
                                        <p:tgtEl>
                                          <p:spTgt spid="3090"/>
                                        </p:tgtEl>
                                        <p:attrNameLst>
                                          <p:attrName>ppt_y</p:attrName>
                                        </p:attrNameLst>
                                      </p:cBhvr>
                                      <p:tavLst>
                                        <p:tav tm="0" fmla="#ppt_y-sin(pi*$)/3">
                                          <p:val>
                                            <p:fltVal val="0.5"/>
                                          </p:val>
                                        </p:tav>
                                        <p:tav tm="100000">
                                          <p:val>
                                            <p:fltVal val="1"/>
                                          </p:val>
                                        </p:tav>
                                      </p:tavLst>
                                    </p:anim>
                                    <p:anim calcmode="lin" valueType="num">
                                      <p:cBhvr>
                                        <p:cTn id="56" dur="664" tmFilter="0, 0; 0.125,0.2665; 0.25,0.4; 0.375,0.465; 0.5,0.5;  0.625,0.535; 0.75,0.6; 0.875,0.7335; 1,1">
                                          <p:stCondLst>
                                            <p:cond delay="664"/>
                                          </p:stCondLst>
                                        </p:cTn>
                                        <p:tgtEl>
                                          <p:spTgt spid="3090"/>
                                        </p:tgtEl>
                                        <p:attrNameLst>
                                          <p:attrName>ppt_y</p:attrName>
                                        </p:attrNameLst>
                                      </p:cBhvr>
                                      <p:tavLst>
                                        <p:tav tm="0" fmla="#ppt_y-sin(pi*$)/9">
                                          <p:val>
                                            <p:fltVal val="0"/>
                                          </p:val>
                                        </p:tav>
                                        <p:tav tm="100000">
                                          <p:val>
                                            <p:fltVal val="1"/>
                                          </p:val>
                                        </p:tav>
                                      </p:tavLst>
                                    </p:anim>
                                    <p:anim calcmode="lin" valueType="num">
                                      <p:cBhvr>
                                        <p:cTn id="57" dur="332" tmFilter="0, 0; 0.125,0.2665; 0.25,0.4; 0.375,0.465; 0.5,0.5;  0.625,0.535; 0.75,0.6; 0.875,0.7335; 1,1">
                                          <p:stCondLst>
                                            <p:cond delay="1324"/>
                                          </p:stCondLst>
                                        </p:cTn>
                                        <p:tgtEl>
                                          <p:spTgt spid="3090"/>
                                        </p:tgtEl>
                                        <p:attrNameLst>
                                          <p:attrName>ppt_y</p:attrName>
                                        </p:attrNameLst>
                                      </p:cBhvr>
                                      <p:tavLst>
                                        <p:tav tm="0" fmla="#ppt_y-sin(pi*$)/27">
                                          <p:val>
                                            <p:fltVal val="0"/>
                                          </p:val>
                                        </p:tav>
                                        <p:tav tm="100000">
                                          <p:val>
                                            <p:fltVal val="1"/>
                                          </p:val>
                                        </p:tav>
                                      </p:tavLst>
                                    </p:anim>
                                    <p:anim calcmode="lin" valueType="num">
                                      <p:cBhvr>
                                        <p:cTn id="58" dur="164" tmFilter="0, 0; 0.125,0.2665; 0.25,0.4; 0.375,0.465; 0.5,0.5;  0.625,0.535; 0.75,0.6; 0.875,0.7335; 1,1">
                                          <p:stCondLst>
                                            <p:cond delay="1656"/>
                                          </p:stCondLst>
                                        </p:cTn>
                                        <p:tgtEl>
                                          <p:spTgt spid="3090"/>
                                        </p:tgtEl>
                                        <p:attrNameLst>
                                          <p:attrName>ppt_y</p:attrName>
                                        </p:attrNameLst>
                                      </p:cBhvr>
                                      <p:tavLst>
                                        <p:tav tm="0" fmla="#ppt_y-sin(pi*$)/81">
                                          <p:val>
                                            <p:fltVal val="0"/>
                                          </p:val>
                                        </p:tav>
                                        <p:tav tm="100000">
                                          <p:val>
                                            <p:fltVal val="1"/>
                                          </p:val>
                                        </p:tav>
                                      </p:tavLst>
                                    </p:anim>
                                    <p:animScale>
                                      <p:cBhvr>
                                        <p:cTn id="59" dur="26">
                                          <p:stCondLst>
                                            <p:cond delay="650"/>
                                          </p:stCondLst>
                                        </p:cTn>
                                        <p:tgtEl>
                                          <p:spTgt spid="3090"/>
                                        </p:tgtEl>
                                      </p:cBhvr>
                                      <p:to x="100000" y="60000"/>
                                    </p:animScale>
                                    <p:animScale>
                                      <p:cBhvr>
                                        <p:cTn id="60" dur="166" decel="50000">
                                          <p:stCondLst>
                                            <p:cond delay="676"/>
                                          </p:stCondLst>
                                        </p:cTn>
                                        <p:tgtEl>
                                          <p:spTgt spid="3090"/>
                                        </p:tgtEl>
                                      </p:cBhvr>
                                      <p:to x="100000" y="100000"/>
                                    </p:animScale>
                                    <p:animScale>
                                      <p:cBhvr>
                                        <p:cTn id="61" dur="26">
                                          <p:stCondLst>
                                            <p:cond delay="1312"/>
                                          </p:stCondLst>
                                        </p:cTn>
                                        <p:tgtEl>
                                          <p:spTgt spid="3090"/>
                                        </p:tgtEl>
                                      </p:cBhvr>
                                      <p:to x="100000" y="80000"/>
                                    </p:animScale>
                                    <p:animScale>
                                      <p:cBhvr>
                                        <p:cTn id="62" dur="166" decel="50000">
                                          <p:stCondLst>
                                            <p:cond delay="1338"/>
                                          </p:stCondLst>
                                        </p:cTn>
                                        <p:tgtEl>
                                          <p:spTgt spid="3090"/>
                                        </p:tgtEl>
                                      </p:cBhvr>
                                      <p:to x="100000" y="100000"/>
                                    </p:animScale>
                                    <p:animScale>
                                      <p:cBhvr>
                                        <p:cTn id="63" dur="26">
                                          <p:stCondLst>
                                            <p:cond delay="1642"/>
                                          </p:stCondLst>
                                        </p:cTn>
                                        <p:tgtEl>
                                          <p:spTgt spid="3090"/>
                                        </p:tgtEl>
                                      </p:cBhvr>
                                      <p:to x="100000" y="90000"/>
                                    </p:animScale>
                                    <p:animScale>
                                      <p:cBhvr>
                                        <p:cTn id="64" dur="166" decel="50000">
                                          <p:stCondLst>
                                            <p:cond delay="1668"/>
                                          </p:stCondLst>
                                        </p:cTn>
                                        <p:tgtEl>
                                          <p:spTgt spid="3090"/>
                                        </p:tgtEl>
                                      </p:cBhvr>
                                      <p:to x="100000" y="100000"/>
                                    </p:animScale>
                                    <p:animScale>
                                      <p:cBhvr>
                                        <p:cTn id="65" dur="26">
                                          <p:stCondLst>
                                            <p:cond delay="1808"/>
                                          </p:stCondLst>
                                        </p:cTn>
                                        <p:tgtEl>
                                          <p:spTgt spid="3090"/>
                                        </p:tgtEl>
                                      </p:cBhvr>
                                      <p:to x="100000" y="95000"/>
                                    </p:animScale>
                                    <p:animScale>
                                      <p:cBhvr>
                                        <p:cTn id="66" dur="166" decel="50000">
                                          <p:stCondLst>
                                            <p:cond delay="1834"/>
                                          </p:stCondLst>
                                        </p:cTn>
                                        <p:tgtEl>
                                          <p:spTgt spid="309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bg-BG" sz="3000" dirty="0"/>
              <a:t>Процес на работа</a:t>
            </a:r>
            <a:endParaRPr lang="en-US" sz="3000" dirty="0"/>
          </a:p>
        </p:txBody>
      </p:sp>
      <p:sp>
        <p:nvSpPr>
          <p:cNvPr id="5" name="Rectangle 4"/>
          <p:cNvSpPr/>
          <p:nvPr/>
        </p:nvSpPr>
        <p:spPr>
          <a:xfrm>
            <a:off x="5978820" y="3275112"/>
            <a:ext cx="234360" cy="307777"/>
          </a:xfrm>
          <a:prstGeom prst="rect">
            <a:avLst/>
          </a:prstGeom>
        </p:spPr>
        <p:txBody>
          <a:bodyPr wrap="none">
            <a:spAutoFit/>
          </a:bodyPr>
          <a:lstStyle/>
          <a:p>
            <a:r>
              <a:rPr lang="en-US" dirty="0"/>
              <a:t> </a:t>
            </a:r>
          </a:p>
        </p:txBody>
      </p:sp>
      <p:sp>
        <p:nvSpPr>
          <p:cNvPr id="7" name="Rectangle 6"/>
          <p:cNvSpPr/>
          <p:nvPr/>
        </p:nvSpPr>
        <p:spPr>
          <a:xfrm>
            <a:off x="5978820" y="3275112"/>
            <a:ext cx="2886506" cy="307777"/>
          </a:xfrm>
          <a:prstGeom prst="rect">
            <a:avLst/>
          </a:prstGeom>
        </p:spPr>
        <p:txBody>
          <a:bodyPr wrap="square">
            <a:spAutoFit/>
          </a:bodyPr>
          <a:lstStyle/>
          <a:p>
            <a:r>
              <a:rPr lang="en-US" dirty="0"/>
              <a:t> </a:t>
            </a:r>
          </a:p>
        </p:txBody>
      </p:sp>
      <p:sp>
        <p:nvSpPr>
          <p:cNvPr id="10" name="Chevron 9"/>
          <p:cNvSpPr/>
          <p:nvPr/>
        </p:nvSpPr>
        <p:spPr>
          <a:xfrm>
            <a:off x="496390" y="4580708"/>
            <a:ext cx="2621279" cy="653143"/>
          </a:xfrm>
          <a:prstGeom prst="chevron">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11" name="Chevron 10"/>
          <p:cNvSpPr/>
          <p:nvPr/>
        </p:nvSpPr>
        <p:spPr>
          <a:xfrm>
            <a:off x="2978331" y="4580708"/>
            <a:ext cx="3579223" cy="644434"/>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Chevron 11"/>
          <p:cNvSpPr/>
          <p:nvPr/>
        </p:nvSpPr>
        <p:spPr>
          <a:xfrm>
            <a:off x="6418217" y="4580708"/>
            <a:ext cx="2995749" cy="653143"/>
          </a:xfrm>
          <a:prstGeom prst="chevr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solidFill>
                <a:schemeClr val="tx1"/>
              </a:solidFill>
            </a:endParaRPr>
          </a:p>
        </p:txBody>
      </p:sp>
      <p:sp>
        <p:nvSpPr>
          <p:cNvPr id="13" name="Chevron 12"/>
          <p:cNvSpPr/>
          <p:nvPr/>
        </p:nvSpPr>
        <p:spPr>
          <a:xfrm>
            <a:off x="9274629" y="4580708"/>
            <a:ext cx="1820091" cy="644434"/>
          </a:xfrm>
          <a:prstGeom prst="chevron">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US">
              <a:solidFill>
                <a:schemeClr val="tx1"/>
              </a:solidFill>
            </a:endParaRPr>
          </a:p>
        </p:txBody>
      </p:sp>
      <p:sp>
        <p:nvSpPr>
          <p:cNvPr id="14" name="Rectangle 13"/>
          <p:cNvSpPr/>
          <p:nvPr/>
        </p:nvSpPr>
        <p:spPr>
          <a:xfrm>
            <a:off x="4767942" y="6858000"/>
            <a:ext cx="234360" cy="307777"/>
          </a:xfrm>
          <a:prstGeom prst="rect">
            <a:avLst/>
          </a:prstGeom>
        </p:spPr>
        <p:txBody>
          <a:bodyPr wrap="none">
            <a:spAutoFit/>
          </a:bodyPr>
          <a:lstStyle/>
          <a:p>
            <a:r>
              <a:rPr lang="en-US" dirty="0"/>
              <a:t> </a:t>
            </a:r>
          </a:p>
        </p:txBody>
      </p:sp>
      <p:cxnSp>
        <p:nvCxnSpPr>
          <p:cNvPr id="17" name="Straight Connector 16"/>
          <p:cNvCxnSpPr>
            <a:endCxn id="10" idx="0"/>
          </p:cNvCxnSpPr>
          <p:nvPr/>
        </p:nvCxnSpPr>
        <p:spPr>
          <a:xfrm>
            <a:off x="1628502" y="3744686"/>
            <a:ext cx="0" cy="83602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4558936" y="3744686"/>
            <a:ext cx="0" cy="83602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7443844" y="3744686"/>
            <a:ext cx="0" cy="83602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905999" y="3731623"/>
            <a:ext cx="0" cy="836022"/>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1252243" y="3393069"/>
            <a:ext cx="1175658" cy="338554"/>
          </a:xfrm>
          <a:prstGeom prst="rect">
            <a:avLst/>
          </a:prstGeom>
          <a:noFill/>
        </p:spPr>
        <p:txBody>
          <a:bodyPr wrap="square" rtlCol="0">
            <a:spAutoFit/>
          </a:bodyPr>
          <a:lstStyle/>
          <a:p>
            <a:r>
              <a:rPr lang="bg-BG" sz="1600" b="1" dirty="0"/>
              <a:t>08.03</a:t>
            </a:r>
            <a:endParaRPr lang="en-US" sz="1600" b="1" dirty="0"/>
          </a:p>
        </p:txBody>
      </p:sp>
      <p:sp>
        <p:nvSpPr>
          <p:cNvPr id="22" name="TextBox 21"/>
          <p:cNvSpPr txBox="1"/>
          <p:nvPr/>
        </p:nvSpPr>
        <p:spPr>
          <a:xfrm>
            <a:off x="4223657" y="3393069"/>
            <a:ext cx="914400" cy="338554"/>
          </a:xfrm>
          <a:prstGeom prst="rect">
            <a:avLst/>
          </a:prstGeom>
          <a:noFill/>
        </p:spPr>
        <p:txBody>
          <a:bodyPr wrap="square" rtlCol="0">
            <a:spAutoFit/>
          </a:bodyPr>
          <a:lstStyle/>
          <a:p>
            <a:r>
              <a:rPr lang="bg-BG" sz="1600" b="1" dirty="0"/>
              <a:t>09.03</a:t>
            </a:r>
            <a:endParaRPr lang="en-US" sz="1600" b="1" dirty="0"/>
          </a:p>
        </p:txBody>
      </p:sp>
      <p:sp>
        <p:nvSpPr>
          <p:cNvPr id="23" name="TextBox 22"/>
          <p:cNvSpPr txBox="1"/>
          <p:nvPr/>
        </p:nvSpPr>
        <p:spPr>
          <a:xfrm>
            <a:off x="7154090" y="3401629"/>
            <a:ext cx="914400" cy="338554"/>
          </a:xfrm>
          <a:prstGeom prst="rect">
            <a:avLst/>
          </a:prstGeom>
          <a:noFill/>
        </p:spPr>
        <p:txBody>
          <a:bodyPr wrap="square" rtlCol="0">
            <a:spAutoFit/>
          </a:bodyPr>
          <a:lstStyle/>
          <a:p>
            <a:r>
              <a:rPr lang="bg-BG" sz="1600" b="1" dirty="0"/>
              <a:t>10.03</a:t>
            </a:r>
            <a:endParaRPr lang="en-US" sz="1600" b="1" dirty="0"/>
          </a:p>
        </p:txBody>
      </p:sp>
      <p:sp>
        <p:nvSpPr>
          <p:cNvPr id="24" name="TextBox 23"/>
          <p:cNvSpPr txBox="1"/>
          <p:nvPr/>
        </p:nvSpPr>
        <p:spPr>
          <a:xfrm>
            <a:off x="9583396" y="3393609"/>
            <a:ext cx="914400" cy="338554"/>
          </a:xfrm>
          <a:prstGeom prst="rect">
            <a:avLst/>
          </a:prstGeom>
          <a:noFill/>
        </p:spPr>
        <p:txBody>
          <a:bodyPr wrap="square" rtlCol="0">
            <a:spAutoFit/>
          </a:bodyPr>
          <a:lstStyle/>
          <a:p>
            <a:r>
              <a:rPr lang="bg-BG" sz="1600" b="1" dirty="0"/>
              <a:t>11.03</a:t>
            </a:r>
            <a:endParaRPr lang="en-US" sz="1600" b="1" dirty="0"/>
          </a:p>
        </p:txBody>
      </p:sp>
      <p:sp>
        <p:nvSpPr>
          <p:cNvPr id="25" name="TextBox 24"/>
          <p:cNvSpPr txBox="1"/>
          <p:nvPr/>
        </p:nvSpPr>
        <p:spPr>
          <a:xfrm>
            <a:off x="931818" y="4641315"/>
            <a:ext cx="1611085" cy="523220"/>
          </a:xfrm>
          <a:prstGeom prst="rect">
            <a:avLst/>
          </a:prstGeom>
          <a:noFill/>
        </p:spPr>
        <p:txBody>
          <a:bodyPr wrap="square" rtlCol="0">
            <a:spAutoFit/>
          </a:bodyPr>
          <a:lstStyle/>
          <a:p>
            <a:r>
              <a:rPr lang="bg-BG" dirty="0">
                <a:solidFill>
                  <a:schemeClr val="bg1"/>
                </a:solidFill>
              </a:rPr>
              <a:t>Определяне на идеята</a:t>
            </a:r>
            <a:endParaRPr lang="en-US" dirty="0">
              <a:solidFill>
                <a:schemeClr val="bg1"/>
              </a:solidFill>
            </a:endParaRPr>
          </a:p>
        </p:txBody>
      </p:sp>
      <p:sp>
        <p:nvSpPr>
          <p:cNvPr id="26" name="TextBox 25"/>
          <p:cNvSpPr txBox="1"/>
          <p:nvPr/>
        </p:nvSpPr>
        <p:spPr>
          <a:xfrm>
            <a:off x="3489766" y="4560406"/>
            <a:ext cx="2790711" cy="738664"/>
          </a:xfrm>
          <a:prstGeom prst="rect">
            <a:avLst/>
          </a:prstGeom>
          <a:noFill/>
        </p:spPr>
        <p:txBody>
          <a:bodyPr wrap="square" rtlCol="0">
            <a:spAutoFit/>
          </a:bodyPr>
          <a:lstStyle/>
          <a:p>
            <a:r>
              <a:rPr lang="bg-BG" dirty="0">
                <a:solidFill>
                  <a:schemeClr val="bg1"/>
                </a:solidFill>
              </a:rPr>
              <a:t>Формурилане на идеята, разпределяне на задачи, започване на работата</a:t>
            </a:r>
            <a:endParaRPr lang="en-US" dirty="0">
              <a:solidFill>
                <a:schemeClr val="bg1"/>
              </a:solidFill>
            </a:endParaRPr>
          </a:p>
        </p:txBody>
      </p:sp>
      <p:sp>
        <p:nvSpPr>
          <p:cNvPr id="27" name="TextBox 26"/>
          <p:cNvSpPr txBox="1"/>
          <p:nvPr/>
        </p:nvSpPr>
        <p:spPr>
          <a:xfrm>
            <a:off x="6862352" y="4555121"/>
            <a:ext cx="2177143" cy="738664"/>
          </a:xfrm>
          <a:prstGeom prst="rect">
            <a:avLst/>
          </a:prstGeom>
          <a:noFill/>
        </p:spPr>
        <p:txBody>
          <a:bodyPr wrap="square" rtlCol="0">
            <a:spAutoFit/>
          </a:bodyPr>
          <a:lstStyle/>
          <a:p>
            <a:r>
              <a:rPr lang="bg-BG" dirty="0">
                <a:solidFill>
                  <a:schemeClr val="tx1"/>
                </a:solidFill>
              </a:rPr>
              <a:t>Приключване на проекта, работа по презентацията</a:t>
            </a:r>
            <a:endParaRPr lang="en-US" dirty="0">
              <a:solidFill>
                <a:schemeClr val="tx1"/>
              </a:solidFill>
            </a:endParaRPr>
          </a:p>
        </p:txBody>
      </p:sp>
      <p:sp>
        <p:nvSpPr>
          <p:cNvPr id="28" name="TextBox 27"/>
          <p:cNvSpPr txBox="1"/>
          <p:nvPr/>
        </p:nvSpPr>
        <p:spPr>
          <a:xfrm>
            <a:off x="9583395" y="4737463"/>
            <a:ext cx="1371987" cy="307777"/>
          </a:xfrm>
          <a:prstGeom prst="rect">
            <a:avLst/>
          </a:prstGeom>
          <a:noFill/>
        </p:spPr>
        <p:txBody>
          <a:bodyPr wrap="square" rtlCol="0">
            <a:spAutoFit/>
          </a:bodyPr>
          <a:lstStyle/>
          <a:p>
            <a:r>
              <a:rPr lang="bg-BG" dirty="0">
                <a:solidFill>
                  <a:schemeClr val="bg1"/>
                </a:solidFill>
              </a:rPr>
              <a:t>Презентиране</a:t>
            </a:r>
            <a:endParaRPr lang="en-US" dirty="0">
              <a:solidFill>
                <a:schemeClr val="bg1"/>
              </a:solidFill>
            </a:endParaRPr>
          </a:p>
        </p:txBody>
      </p:sp>
    </p:spTree>
    <p:extLst>
      <p:ext uri="{BB962C8B-B14F-4D97-AF65-F5344CB8AC3E}">
        <p14:creationId xmlns:p14="http://schemas.microsoft.com/office/powerpoint/2010/main" val="25489720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1"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par>
                                <p:cTn id="13" presetID="22" presetClass="entr" presetSubtype="8" fill="hold" grpId="1"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left)">
                                      <p:cBhvr>
                                        <p:cTn id="15" dur="500"/>
                                        <p:tgtEl>
                                          <p:spTgt spid="25"/>
                                        </p:tgtEl>
                                      </p:cBhvr>
                                    </p:animEffect>
                                  </p:childTnLst>
                                </p:cTn>
                              </p:par>
                              <p:par>
                                <p:cTn id="16" presetID="22" presetClass="entr" presetSubtype="8" fill="hold" grpId="1"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wipe(left)">
                                      <p:cBhvr>
                                        <p:cTn id="18" dur="500"/>
                                        <p:tgtEl>
                                          <p:spTgt spid="21"/>
                                        </p:tgtEl>
                                      </p:cBhvr>
                                    </p:animEffect>
                                  </p:childTnLst>
                                </p:cTn>
                              </p:par>
                              <p:par>
                                <p:cTn id="19" presetID="22" presetClass="entr" presetSubtype="8"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left)">
                                      <p:cBhvr>
                                        <p:cTn id="21" dur="5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xit" presetSubtype="8" fill="hold" grpId="0" nodeType="clickEffect">
                                  <p:stCondLst>
                                    <p:cond delay="0"/>
                                  </p:stCondLst>
                                  <p:childTnLst>
                                    <p:animEffect transition="out" filter="wipe(left)">
                                      <p:cBhvr>
                                        <p:cTn id="25" dur="500"/>
                                        <p:tgtEl>
                                          <p:spTgt spid="10"/>
                                        </p:tgtEl>
                                      </p:cBhvr>
                                    </p:animEffect>
                                    <p:set>
                                      <p:cBhvr>
                                        <p:cTn id="26" dur="1" fill="hold">
                                          <p:stCondLst>
                                            <p:cond delay="499"/>
                                          </p:stCondLst>
                                        </p:cTn>
                                        <p:tgtEl>
                                          <p:spTgt spid="10"/>
                                        </p:tgtEl>
                                        <p:attrNameLst>
                                          <p:attrName>style.visibility</p:attrName>
                                        </p:attrNameLst>
                                      </p:cBhvr>
                                      <p:to>
                                        <p:strVal val="hidden"/>
                                      </p:to>
                                    </p:set>
                                  </p:childTnLst>
                                </p:cTn>
                              </p:par>
                              <p:par>
                                <p:cTn id="27" presetID="22" presetClass="exit" presetSubtype="8" fill="hold" grpId="0" nodeType="withEffect">
                                  <p:stCondLst>
                                    <p:cond delay="0"/>
                                  </p:stCondLst>
                                  <p:childTnLst>
                                    <p:animEffect transition="out" filter="wipe(left)">
                                      <p:cBhvr>
                                        <p:cTn id="28" dur="500"/>
                                        <p:tgtEl>
                                          <p:spTgt spid="25"/>
                                        </p:tgtEl>
                                      </p:cBhvr>
                                    </p:animEffect>
                                    <p:set>
                                      <p:cBhvr>
                                        <p:cTn id="29" dur="1" fill="hold">
                                          <p:stCondLst>
                                            <p:cond delay="499"/>
                                          </p:stCondLst>
                                        </p:cTn>
                                        <p:tgtEl>
                                          <p:spTgt spid="25"/>
                                        </p:tgtEl>
                                        <p:attrNameLst>
                                          <p:attrName>style.visibility</p:attrName>
                                        </p:attrNameLst>
                                      </p:cBhvr>
                                      <p:to>
                                        <p:strVal val="hidden"/>
                                      </p:to>
                                    </p:set>
                                  </p:childTnLst>
                                </p:cTn>
                              </p:par>
                              <p:par>
                                <p:cTn id="30" presetID="22" presetClass="exit" presetSubtype="8" fill="hold" grpId="0" nodeType="withEffect">
                                  <p:stCondLst>
                                    <p:cond delay="0"/>
                                  </p:stCondLst>
                                  <p:childTnLst>
                                    <p:animEffect transition="out" filter="wipe(left)">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par>
                                <p:cTn id="33" presetID="22" presetClass="exit" presetSubtype="8" fill="hold" nodeType="withEffect">
                                  <p:stCondLst>
                                    <p:cond delay="0"/>
                                  </p:stCondLst>
                                  <p:childTnLst>
                                    <p:animEffect transition="out" filter="wipe(left)">
                                      <p:cBhvr>
                                        <p:cTn id="34" dur="500"/>
                                        <p:tgtEl>
                                          <p:spTgt spid="17"/>
                                        </p:tgtEl>
                                      </p:cBhvr>
                                    </p:animEffect>
                                    <p:set>
                                      <p:cBhvr>
                                        <p:cTn id="35" dur="1" fill="hold">
                                          <p:stCondLst>
                                            <p:cond delay="499"/>
                                          </p:stCondLst>
                                        </p:cTn>
                                        <p:tgtEl>
                                          <p:spTgt spid="17"/>
                                        </p:tgtEl>
                                        <p:attrNameLst>
                                          <p:attrName>style.visibility</p:attrName>
                                        </p:attrNameLst>
                                      </p:cBhvr>
                                      <p:to>
                                        <p:strVal val="hidden"/>
                                      </p:to>
                                    </p:set>
                                  </p:childTnLst>
                                </p:cTn>
                              </p:par>
                              <p:par>
                                <p:cTn id="36" presetID="22" presetClass="entr" presetSubtype="8"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left)">
                                      <p:cBhvr>
                                        <p:cTn id="38" dur="500"/>
                                        <p:tgtEl>
                                          <p:spTgt spid="11"/>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wipe(left)">
                                      <p:cBhvr>
                                        <p:cTn id="41" dur="500"/>
                                        <p:tgtEl>
                                          <p:spTgt spid="26"/>
                                        </p:tgtEl>
                                      </p:cBhvr>
                                    </p:animEffect>
                                  </p:childTnLst>
                                </p:cTn>
                              </p:par>
                              <p:par>
                                <p:cTn id="42" presetID="22" presetClass="entr" presetSubtype="8"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wipe(left)">
                                      <p:cBhvr>
                                        <p:cTn id="44" dur="500"/>
                                        <p:tgtEl>
                                          <p:spTgt spid="18"/>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wipe(left)">
                                      <p:cBhvr>
                                        <p:cTn id="47" dur="500"/>
                                        <p:tgtEl>
                                          <p:spTgt spid="2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xit" presetSubtype="8" fill="hold" grpId="1" nodeType="clickEffect">
                                  <p:stCondLst>
                                    <p:cond delay="0"/>
                                  </p:stCondLst>
                                  <p:childTnLst>
                                    <p:animEffect transition="out" filter="wipe(left)">
                                      <p:cBhvr>
                                        <p:cTn id="51" dur="500"/>
                                        <p:tgtEl>
                                          <p:spTgt spid="11"/>
                                        </p:tgtEl>
                                      </p:cBhvr>
                                    </p:animEffect>
                                    <p:set>
                                      <p:cBhvr>
                                        <p:cTn id="52" dur="1" fill="hold">
                                          <p:stCondLst>
                                            <p:cond delay="499"/>
                                          </p:stCondLst>
                                        </p:cTn>
                                        <p:tgtEl>
                                          <p:spTgt spid="11"/>
                                        </p:tgtEl>
                                        <p:attrNameLst>
                                          <p:attrName>style.visibility</p:attrName>
                                        </p:attrNameLst>
                                      </p:cBhvr>
                                      <p:to>
                                        <p:strVal val="hidden"/>
                                      </p:to>
                                    </p:set>
                                  </p:childTnLst>
                                </p:cTn>
                              </p:par>
                              <p:par>
                                <p:cTn id="53" presetID="22" presetClass="exit" presetSubtype="8" fill="hold" grpId="1" nodeType="withEffect">
                                  <p:stCondLst>
                                    <p:cond delay="0"/>
                                  </p:stCondLst>
                                  <p:childTnLst>
                                    <p:animEffect transition="out" filter="wipe(left)">
                                      <p:cBhvr>
                                        <p:cTn id="54" dur="500"/>
                                        <p:tgtEl>
                                          <p:spTgt spid="26"/>
                                        </p:tgtEl>
                                      </p:cBhvr>
                                    </p:animEffect>
                                    <p:set>
                                      <p:cBhvr>
                                        <p:cTn id="55" dur="1" fill="hold">
                                          <p:stCondLst>
                                            <p:cond delay="499"/>
                                          </p:stCondLst>
                                        </p:cTn>
                                        <p:tgtEl>
                                          <p:spTgt spid="26"/>
                                        </p:tgtEl>
                                        <p:attrNameLst>
                                          <p:attrName>style.visibility</p:attrName>
                                        </p:attrNameLst>
                                      </p:cBhvr>
                                      <p:to>
                                        <p:strVal val="hidden"/>
                                      </p:to>
                                    </p:set>
                                  </p:childTnLst>
                                </p:cTn>
                              </p:par>
                              <p:par>
                                <p:cTn id="56" presetID="22" presetClass="exit" presetSubtype="8" fill="hold" nodeType="withEffect">
                                  <p:stCondLst>
                                    <p:cond delay="0"/>
                                  </p:stCondLst>
                                  <p:childTnLst>
                                    <p:animEffect transition="out" filter="wipe(left)">
                                      <p:cBhvr>
                                        <p:cTn id="57" dur="500"/>
                                        <p:tgtEl>
                                          <p:spTgt spid="18"/>
                                        </p:tgtEl>
                                      </p:cBhvr>
                                    </p:animEffect>
                                    <p:set>
                                      <p:cBhvr>
                                        <p:cTn id="58" dur="1" fill="hold">
                                          <p:stCondLst>
                                            <p:cond delay="499"/>
                                          </p:stCondLst>
                                        </p:cTn>
                                        <p:tgtEl>
                                          <p:spTgt spid="18"/>
                                        </p:tgtEl>
                                        <p:attrNameLst>
                                          <p:attrName>style.visibility</p:attrName>
                                        </p:attrNameLst>
                                      </p:cBhvr>
                                      <p:to>
                                        <p:strVal val="hidden"/>
                                      </p:to>
                                    </p:set>
                                  </p:childTnLst>
                                </p:cTn>
                              </p:par>
                              <p:par>
                                <p:cTn id="59" presetID="22" presetClass="exit" presetSubtype="8" fill="hold" grpId="1" nodeType="withEffect">
                                  <p:stCondLst>
                                    <p:cond delay="0"/>
                                  </p:stCondLst>
                                  <p:childTnLst>
                                    <p:animEffect transition="out" filter="wipe(left)">
                                      <p:cBhvr>
                                        <p:cTn id="60" dur="500"/>
                                        <p:tgtEl>
                                          <p:spTgt spid="22"/>
                                        </p:tgtEl>
                                      </p:cBhvr>
                                    </p:animEffect>
                                    <p:set>
                                      <p:cBhvr>
                                        <p:cTn id="61" dur="1" fill="hold">
                                          <p:stCondLst>
                                            <p:cond delay="499"/>
                                          </p:stCondLst>
                                        </p:cTn>
                                        <p:tgtEl>
                                          <p:spTgt spid="22"/>
                                        </p:tgtEl>
                                        <p:attrNameLst>
                                          <p:attrName>style.visibility</p:attrName>
                                        </p:attrNameLst>
                                      </p:cBhvr>
                                      <p:to>
                                        <p:strVal val="hidden"/>
                                      </p:to>
                                    </p:set>
                                  </p:childTnLst>
                                </p:cTn>
                              </p:par>
                              <p:par>
                                <p:cTn id="62" presetID="22" presetClass="entr" presetSubtype="8" fill="hold" grpId="0" nodeType="withEffect">
                                  <p:stCondLst>
                                    <p:cond delay="0"/>
                                  </p:stCondLst>
                                  <p:childTnLst>
                                    <p:set>
                                      <p:cBhvr>
                                        <p:cTn id="63" dur="1" fill="hold">
                                          <p:stCondLst>
                                            <p:cond delay="0"/>
                                          </p:stCondLst>
                                        </p:cTn>
                                        <p:tgtEl>
                                          <p:spTgt spid="27"/>
                                        </p:tgtEl>
                                        <p:attrNameLst>
                                          <p:attrName>style.visibility</p:attrName>
                                        </p:attrNameLst>
                                      </p:cBhvr>
                                      <p:to>
                                        <p:strVal val="visible"/>
                                      </p:to>
                                    </p:set>
                                    <p:animEffect transition="in" filter="wipe(left)">
                                      <p:cBhvr>
                                        <p:cTn id="64" dur="500"/>
                                        <p:tgtEl>
                                          <p:spTgt spid="27"/>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12"/>
                                        </p:tgtEl>
                                        <p:attrNameLst>
                                          <p:attrName>style.visibility</p:attrName>
                                        </p:attrNameLst>
                                      </p:cBhvr>
                                      <p:to>
                                        <p:strVal val="visible"/>
                                      </p:to>
                                    </p:set>
                                    <p:animEffect transition="in" filter="wipe(left)">
                                      <p:cBhvr>
                                        <p:cTn id="67" dur="500"/>
                                        <p:tgtEl>
                                          <p:spTgt spid="12"/>
                                        </p:tgtEl>
                                      </p:cBhvr>
                                    </p:animEffect>
                                  </p:childTnLst>
                                </p:cTn>
                              </p:par>
                              <p:par>
                                <p:cTn id="68" presetID="22" presetClass="entr" presetSubtype="8" fill="hold" nodeType="with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wipe(left)">
                                      <p:cBhvr>
                                        <p:cTn id="70" dur="500"/>
                                        <p:tgtEl>
                                          <p:spTgt spid="19"/>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23"/>
                                        </p:tgtEl>
                                        <p:attrNameLst>
                                          <p:attrName>style.visibility</p:attrName>
                                        </p:attrNameLst>
                                      </p:cBhvr>
                                      <p:to>
                                        <p:strVal val="visible"/>
                                      </p:to>
                                    </p:set>
                                    <p:animEffect transition="in" filter="wipe(left)">
                                      <p:cBhvr>
                                        <p:cTn id="73" dur="500"/>
                                        <p:tgtEl>
                                          <p:spTgt spid="23"/>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xit" presetSubtype="8" fill="hold" grpId="1" nodeType="clickEffect">
                                  <p:stCondLst>
                                    <p:cond delay="0"/>
                                  </p:stCondLst>
                                  <p:childTnLst>
                                    <p:animEffect transition="out" filter="wipe(left)">
                                      <p:cBhvr>
                                        <p:cTn id="77" dur="500"/>
                                        <p:tgtEl>
                                          <p:spTgt spid="27"/>
                                        </p:tgtEl>
                                      </p:cBhvr>
                                    </p:animEffect>
                                    <p:set>
                                      <p:cBhvr>
                                        <p:cTn id="78" dur="1" fill="hold">
                                          <p:stCondLst>
                                            <p:cond delay="499"/>
                                          </p:stCondLst>
                                        </p:cTn>
                                        <p:tgtEl>
                                          <p:spTgt spid="27"/>
                                        </p:tgtEl>
                                        <p:attrNameLst>
                                          <p:attrName>style.visibility</p:attrName>
                                        </p:attrNameLst>
                                      </p:cBhvr>
                                      <p:to>
                                        <p:strVal val="hidden"/>
                                      </p:to>
                                    </p:set>
                                  </p:childTnLst>
                                </p:cTn>
                              </p:par>
                              <p:par>
                                <p:cTn id="79" presetID="22" presetClass="exit" presetSubtype="8" fill="hold" grpId="1" nodeType="withEffect">
                                  <p:stCondLst>
                                    <p:cond delay="0"/>
                                  </p:stCondLst>
                                  <p:childTnLst>
                                    <p:animEffect transition="out" filter="wipe(left)">
                                      <p:cBhvr>
                                        <p:cTn id="80" dur="500"/>
                                        <p:tgtEl>
                                          <p:spTgt spid="12"/>
                                        </p:tgtEl>
                                      </p:cBhvr>
                                    </p:animEffect>
                                    <p:set>
                                      <p:cBhvr>
                                        <p:cTn id="81" dur="1" fill="hold">
                                          <p:stCondLst>
                                            <p:cond delay="499"/>
                                          </p:stCondLst>
                                        </p:cTn>
                                        <p:tgtEl>
                                          <p:spTgt spid="12"/>
                                        </p:tgtEl>
                                        <p:attrNameLst>
                                          <p:attrName>style.visibility</p:attrName>
                                        </p:attrNameLst>
                                      </p:cBhvr>
                                      <p:to>
                                        <p:strVal val="hidden"/>
                                      </p:to>
                                    </p:set>
                                  </p:childTnLst>
                                </p:cTn>
                              </p:par>
                              <p:par>
                                <p:cTn id="82" presetID="22" presetClass="exit" presetSubtype="8" fill="hold" nodeType="withEffect">
                                  <p:stCondLst>
                                    <p:cond delay="0"/>
                                  </p:stCondLst>
                                  <p:childTnLst>
                                    <p:animEffect transition="out" filter="wipe(left)">
                                      <p:cBhvr>
                                        <p:cTn id="83" dur="500"/>
                                        <p:tgtEl>
                                          <p:spTgt spid="19"/>
                                        </p:tgtEl>
                                      </p:cBhvr>
                                    </p:animEffect>
                                    <p:set>
                                      <p:cBhvr>
                                        <p:cTn id="84" dur="1" fill="hold">
                                          <p:stCondLst>
                                            <p:cond delay="499"/>
                                          </p:stCondLst>
                                        </p:cTn>
                                        <p:tgtEl>
                                          <p:spTgt spid="19"/>
                                        </p:tgtEl>
                                        <p:attrNameLst>
                                          <p:attrName>style.visibility</p:attrName>
                                        </p:attrNameLst>
                                      </p:cBhvr>
                                      <p:to>
                                        <p:strVal val="hidden"/>
                                      </p:to>
                                    </p:set>
                                  </p:childTnLst>
                                </p:cTn>
                              </p:par>
                              <p:par>
                                <p:cTn id="85" presetID="22" presetClass="exit" presetSubtype="8" fill="hold" grpId="1" nodeType="withEffect">
                                  <p:stCondLst>
                                    <p:cond delay="0"/>
                                  </p:stCondLst>
                                  <p:childTnLst>
                                    <p:animEffect transition="out" filter="wipe(left)">
                                      <p:cBhvr>
                                        <p:cTn id="86" dur="500"/>
                                        <p:tgtEl>
                                          <p:spTgt spid="23"/>
                                        </p:tgtEl>
                                      </p:cBhvr>
                                    </p:animEffect>
                                    <p:set>
                                      <p:cBhvr>
                                        <p:cTn id="87" dur="1" fill="hold">
                                          <p:stCondLst>
                                            <p:cond delay="499"/>
                                          </p:stCondLst>
                                        </p:cTn>
                                        <p:tgtEl>
                                          <p:spTgt spid="23"/>
                                        </p:tgtEl>
                                        <p:attrNameLst>
                                          <p:attrName>style.visibility</p:attrName>
                                        </p:attrNameLst>
                                      </p:cBhvr>
                                      <p:to>
                                        <p:strVal val="hidden"/>
                                      </p:to>
                                    </p:set>
                                  </p:childTnLst>
                                </p:cTn>
                              </p:par>
                              <p:par>
                                <p:cTn id="88" presetID="22" presetClass="entr" presetSubtype="8" fill="hold" grpId="0" nodeType="withEffect">
                                  <p:stCondLst>
                                    <p:cond delay="0"/>
                                  </p:stCondLst>
                                  <p:childTnLst>
                                    <p:set>
                                      <p:cBhvr>
                                        <p:cTn id="89" dur="1" fill="hold">
                                          <p:stCondLst>
                                            <p:cond delay="0"/>
                                          </p:stCondLst>
                                        </p:cTn>
                                        <p:tgtEl>
                                          <p:spTgt spid="13"/>
                                        </p:tgtEl>
                                        <p:attrNameLst>
                                          <p:attrName>style.visibility</p:attrName>
                                        </p:attrNameLst>
                                      </p:cBhvr>
                                      <p:to>
                                        <p:strVal val="visible"/>
                                      </p:to>
                                    </p:set>
                                    <p:animEffect transition="in" filter="wipe(left)">
                                      <p:cBhvr>
                                        <p:cTn id="90" dur="500"/>
                                        <p:tgtEl>
                                          <p:spTgt spid="13"/>
                                        </p:tgtEl>
                                      </p:cBhvr>
                                    </p:animEffect>
                                  </p:childTnLst>
                                </p:cTn>
                              </p:par>
                              <p:par>
                                <p:cTn id="91" presetID="22" presetClass="entr" presetSubtype="8" fill="hold" grpId="0" nodeType="with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wipe(left)">
                                      <p:cBhvr>
                                        <p:cTn id="93" dur="500"/>
                                        <p:tgtEl>
                                          <p:spTgt spid="28"/>
                                        </p:tgtEl>
                                      </p:cBhvr>
                                    </p:animEffect>
                                  </p:childTnLst>
                                </p:cTn>
                              </p:par>
                              <p:par>
                                <p:cTn id="94" presetID="22" presetClass="entr" presetSubtype="8" fill="hold" nodeType="withEffect">
                                  <p:stCondLst>
                                    <p:cond delay="0"/>
                                  </p:stCondLst>
                                  <p:childTnLst>
                                    <p:set>
                                      <p:cBhvr>
                                        <p:cTn id="95" dur="1" fill="hold">
                                          <p:stCondLst>
                                            <p:cond delay="0"/>
                                          </p:stCondLst>
                                        </p:cTn>
                                        <p:tgtEl>
                                          <p:spTgt spid="20"/>
                                        </p:tgtEl>
                                        <p:attrNameLst>
                                          <p:attrName>style.visibility</p:attrName>
                                        </p:attrNameLst>
                                      </p:cBhvr>
                                      <p:to>
                                        <p:strVal val="visible"/>
                                      </p:to>
                                    </p:set>
                                    <p:animEffect transition="in" filter="wipe(left)">
                                      <p:cBhvr>
                                        <p:cTn id="96" dur="500"/>
                                        <p:tgtEl>
                                          <p:spTgt spid="20"/>
                                        </p:tgtEl>
                                      </p:cBhvr>
                                    </p:animEffect>
                                  </p:childTnLst>
                                </p:cTn>
                              </p:par>
                              <p:par>
                                <p:cTn id="97" presetID="22" presetClass="entr" presetSubtype="8" fill="hold" grpId="0" nodeType="withEffect">
                                  <p:stCondLst>
                                    <p:cond delay="0"/>
                                  </p:stCondLst>
                                  <p:childTnLst>
                                    <p:set>
                                      <p:cBhvr>
                                        <p:cTn id="98" dur="1" fill="hold">
                                          <p:stCondLst>
                                            <p:cond delay="0"/>
                                          </p:stCondLst>
                                        </p:cTn>
                                        <p:tgtEl>
                                          <p:spTgt spid="24"/>
                                        </p:tgtEl>
                                        <p:attrNameLst>
                                          <p:attrName>style.visibility</p:attrName>
                                        </p:attrNameLst>
                                      </p:cBhvr>
                                      <p:to>
                                        <p:strVal val="visible"/>
                                      </p:to>
                                    </p:set>
                                    <p:animEffect transition="in" filter="wipe(left)">
                                      <p:cBhvr>
                                        <p:cTn id="99" dur="500"/>
                                        <p:tgtEl>
                                          <p:spTgt spid="24"/>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xit" presetSubtype="8" fill="hold" grpId="1" nodeType="clickEffect">
                                  <p:stCondLst>
                                    <p:cond delay="0"/>
                                  </p:stCondLst>
                                  <p:childTnLst>
                                    <p:animEffect transition="out" filter="wipe(left)">
                                      <p:cBhvr>
                                        <p:cTn id="103" dur="500"/>
                                        <p:tgtEl>
                                          <p:spTgt spid="13"/>
                                        </p:tgtEl>
                                      </p:cBhvr>
                                    </p:animEffect>
                                    <p:set>
                                      <p:cBhvr>
                                        <p:cTn id="104" dur="1" fill="hold">
                                          <p:stCondLst>
                                            <p:cond delay="499"/>
                                          </p:stCondLst>
                                        </p:cTn>
                                        <p:tgtEl>
                                          <p:spTgt spid="13"/>
                                        </p:tgtEl>
                                        <p:attrNameLst>
                                          <p:attrName>style.visibility</p:attrName>
                                        </p:attrNameLst>
                                      </p:cBhvr>
                                      <p:to>
                                        <p:strVal val="hidden"/>
                                      </p:to>
                                    </p:set>
                                  </p:childTnLst>
                                </p:cTn>
                              </p:par>
                              <p:par>
                                <p:cTn id="105" presetID="22" presetClass="exit" presetSubtype="8" fill="hold" grpId="1" nodeType="withEffect">
                                  <p:stCondLst>
                                    <p:cond delay="0"/>
                                  </p:stCondLst>
                                  <p:childTnLst>
                                    <p:animEffect transition="out" filter="wipe(left)">
                                      <p:cBhvr>
                                        <p:cTn id="106" dur="500"/>
                                        <p:tgtEl>
                                          <p:spTgt spid="28"/>
                                        </p:tgtEl>
                                      </p:cBhvr>
                                    </p:animEffect>
                                    <p:set>
                                      <p:cBhvr>
                                        <p:cTn id="107" dur="1" fill="hold">
                                          <p:stCondLst>
                                            <p:cond delay="499"/>
                                          </p:stCondLst>
                                        </p:cTn>
                                        <p:tgtEl>
                                          <p:spTgt spid="28"/>
                                        </p:tgtEl>
                                        <p:attrNameLst>
                                          <p:attrName>style.visibility</p:attrName>
                                        </p:attrNameLst>
                                      </p:cBhvr>
                                      <p:to>
                                        <p:strVal val="hidden"/>
                                      </p:to>
                                    </p:set>
                                  </p:childTnLst>
                                </p:cTn>
                              </p:par>
                              <p:par>
                                <p:cTn id="108" presetID="22" presetClass="exit" presetSubtype="8" fill="hold" nodeType="withEffect">
                                  <p:stCondLst>
                                    <p:cond delay="0"/>
                                  </p:stCondLst>
                                  <p:childTnLst>
                                    <p:animEffect transition="out" filter="wipe(left)">
                                      <p:cBhvr>
                                        <p:cTn id="109" dur="500"/>
                                        <p:tgtEl>
                                          <p:spTgt spid="20"/>
                                        </p:tgtEl>
                                      </p:cBhvr>
                                    </p:animEffect>
                                    <p:set>
                                      <p:cBhvr>
                                        <p:cTn id="110" dur="1" fill="hold">
                                          <p:stCondLst>
                                            <p:cond delay="499"/>
                                          </p:stCondLst>
                                        </p:cTn>
                                        <p:tgtEl>
                                          <p:spTgt spid="20"/>
                                        </p:tgtEl>
                                        <p:attrNameLst>
                                          <p:attrName>style.visibility</p:attrName>
                                        </p:attrNameLst>
                                      </p:cBhvr>
                                      <p:to>
                                        <p:strVal val="hidden"/>
                                      </p:to>
                                    </p:set>
                                  </p:childTnLst>
                                </p:cTn>
                              </p:par>
                              <p:par>
                                <p:cTn id="111" presetID="22" presetClass="exit" presetSubtype="8" fill="hold" grpId="1" nodeType="withEffect">
                                  <p:stCondLst>
                                    <p:cond delay="0"/>
                                  </p:stCondLst>
                                  <p:childTnLst>
                                    <p:animEffect transition="out" filter="wipe(left)">
                                      <p:cBhvr>
                                        <p:cTn id="112" dur="500"/>
                                        <p:tgtEl>
                                          <p:spTgt spid="24"/>
                                        </p:tgtEl>
                                      </p:cBhvr>
                                    </p:animEffect>
                                    <p:set>
                                      <p:cBhvr>
                                        <p:cTn id="113"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P spid="10" grpId="1" animBg="1"/>
      <p:bldP spid="11" grpId="0" animBg="1"/>
      <p:bldP spid="11" grpId="1" animBg="1"/>
      <p:bldP spid="12" grpId="0" animBg="1"/>
      <p:bldP spid="12" grpId="1" animBg="1"/>
      <p:bldP spid="13" grpId="0" animBg="1"/>
      <p:bldP spid="13" grpId="1" animBg="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bg-BG" sz="3200" dirty="0"/>
              <a:t>Нашият екип</a:t>
            </a:r>
            <a:endParaRPr lang="en-US" sz="3200" dirty="0"/>
          </a:p>
        </p:txBody>
      </p:sp>
      <p:sp>
        <p:nvSpPr>
          <p:cNvPr id="3" name="Text Placeholder 2"/>
          <p:cNvSpPr>
            <a:spLocks noGrp="1"/>
          </p:cNvSpPr>
          <p:nvPr>
            <p:ph type="body" idx="1"/>
          </p:nvPr>
        </p:nvSpPr>
        <p:spPr>
          <a:xfrm>
            <a:off x="415600" y="1536633"/>
            <a:ext cx="6211623" cy="4555200"/>
          </a:xfrm>
        </p:spPr>
        <p:txBody>
          <a:bodyPr/>
          <a:lstStyle/>
          <a:p>
            <a:pPr marL="152396" indent="0">
              <a:buNone/>
            </a:pPr>
            <a:r>
              <a:rPr lang="bg-BG" dirty="0"/>
              <a:t>Нашият екип е съставен от 5 ученици от 8А клас:</a:t>
            </a:r>
          </a:p>
          <a:p>
            <a:pPr marL="152396" indent="0">
              <a:buNone/>
            </a:pPr>
            <a:endParaRPr lang="bg-BG" dirty="0"/>
          </a:p>
          <a:p>
            <a:pPr marL="495296" indent="-342900">
              <a:buFont typeface="+mj-lt"/>
              <a:buAutoNum type="arabicPeriod"/>
            </a:pPr>
            <a:r>
              <a:rPr lang="bg-BG" dirty="0"/>
              <a:t>Калоян Гаврилов – капитан</a:t>
            </a:r>
          </a:p>
          <a:p>
            <a:pPr marL="495296" indent="-342900">
              <a:buFont typeface="+mj-lt"/>
              <a:buAutoNum type="arabicPeriod"/>
            </a:pPr>
            <a:r>
              <a:rPr lang="bg-BG" dirty="0"/>
              <a:t>Александър Йосифов</a:t>
            </a:r>
          </a:p>
          <a:p>
            <a:pPr marL="495296" indent="-342900">
              <a:buFont typeface="+mj-lt"/>
              <a:buAutoNum type="arabicPeriod"/>
            </a:pPr>
            <a:r>
              <a:rPr lang="bg-BG" dirty="0"/>
              <a:t>Дариан Ганев</a:t>
            </a:r>
          </a:p>
          <a:p>
            <a:pPr marL="495296" indent="-342900">
              <a:buFont typeface="+mj-lt"/>
              <a:buAutoNum type="arabicPeriod"/>
            </a:pPr>
            <a:r>
              <a:rPr lang="bg-BG" dirty="0"/>
              <a:t>Кирил Рангелов</a:t>
            </a:r>
          </a:p>
          <a:p>
            <a:pPr marL="495296" indent="-342900">
              <a:buFont typeface="+mj-lt"/>
              <a:buAutoNum type="arabicPeriod"/>
            </a:pPr>
            <a:r>
              <a:rPr lang="bg-BG" dirty="0"/>
              <a:t>Кристиян Кулеков</a:t>
            </a:r>
          </a:p>
          <a:p>
            <a:pPr marL="152396" indent="0">
              <a:buNone/>
            </a:pPr>
            <a:endParaRPr lang="bg-BG" dirty="0"/>
          </a:p>
          <a:p>
            <a:pPr marL="152396" indent="0">
              <a:buNone/>
            </a:pPr>
            <a:r>
              <a:rPr lang="bg-BG" dirty="0"/>
              <a:t>И естествено нашият уникален ментор, без който проектът ни нямаше да е това, което е:</a:t>
            </a:r>
          </a:p>
          <a:p>
            <a:pPr marL="152396" indent="0">
              <a:buNone/>
            </a:pPr>
            <a:endParaRPr lang="bg-BG" dirty="0"/>
          </a:p>
          <a:p>
            <a:pPr marL="152396" indent="0">
              <a:buNone/>
            </a:pPr>
            <a:r>
              <a:rPr lang="bg-BG" dirty="0"/>
              <a:t>Йоан Серафимов</a:t>
            </a:r>
            <a:endParaRPr lang="en-US" dirty="0"/>
          </a:p>
        </p:txBody>
      </p:sp>
      <p:pic>
        <p:nvPicPr>
          <p:cNvPr id="4098" name="Picture 2" descr="https://app.milanote.com/media/p/images/1PADTV19qQR5c2/Zg7/20230310_152537.jpg?w=800&amp;v=2&amp;elementId=1PADTV19qQR5c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26261" y="1536633"/>
            <a:ext cx="3003817" cy="400634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yoanSerafimov.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133524" y="4882683"/>
            <a:ext cx="2397800" cy="1797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4997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8" end="8"/>
                                            </p:txEl>
                                          </p:spTgt>
                                        </p:tgtEl>
                                        <p:attrNameLst>
                                          <p:attrName>style.visibility</p:attrName>
                                        </p:attrNameLst>
                                      </p:cBhvr>
                                      <p:to>
                                        <p:strVal val="visible"/>
                                      </p:to>
                                    </p:set>
                                    <p:animEffect transition="in" filter="fade">
                                      <p:cBhvr>
                                        <p:cTn id="56" dur="1000"/>
                                        <p:tgtEl>
                                          <p:spTgt spid="3">
                                            <p:txEl>
                                              <p:pRg st="8" end="8"/>
                                            </p:txEl>
                                          </p:spTgt>
                                        </p:tgtEl>
                                      </p:cBhvr>
                                    </p:animEffect>
                                    <p:anim calcmode="lin" valueType="num">
                                      <p:cBhvr>
                                        <p:cTn id="57"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10" end="10"/>
                                            </p:txEl>
                                          </p:spTgt>
                                        </p:tgtEl>
                                        <p:attrNameLst>
                                          <p:attrName>style.visibility</p:attrName>
                                        </p:attrNameLst>
                                      </p:cBhvr>
                                      <p:to>
                                        <p:strVal val="visible"/>
                                      </p:to>
                                    </p:set>
                                    <p:animEffect transition="in" filter="fade">
                                      <p:cBhvr>
                                        <p:cTn id="63" dur="1000"/>
                                        <p:tgtEl>
                                          <p:spTgt spid="3">
                                            <p:txEl>
                                              <p:pRg st="10" end="10"/>
                                            </p:txEl>
                                          </p:spTgt>
                                        </p:tgtEl>
                                      </p:cBhvr>
                                    </p:animEffect>
                                    <p:anim calcmode="lin" valueType="num">
                                      <p:cBhvr>
                                        <p:cTn id="64"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31" presetClass="entr" presetSubtype="0" fill="hold" nodeType="clickEffect">
                                  <p:stCondLst>
                                    <p:cond delay="0"/>
                                  </p:stCondLst>
                                  <p:childTnLst>
                                    <p:set>
                                      <p:cBhvr>
                                        <p:cTn id="69" dur="1" fill="hold">
                                          <p:stCondLst>
                                            <p:cond delay="0"/>
                                          </p:stCondLst>
                                        </p:cTn>
                                        <p:tgtEl>
                                          <p:spTgt spid="4098"/>
                                        </p:tgtEl>
                                        <p:attrNameLst>
                                          <p:attrName>style.visibility</p:attrName>
                                        </p:attrNameLst>
                                      </p:cBhvr>
                                      <p:to>
                                        <p:strVal val="visible"/>
                                      </p:to>
                                    </p:set>
                                    <p:anim calcmode="lin" valueType="num">
                                      <p:cBhvr>
                                        <p:cTn id="70" dur="1000" fill="hold"/>
                                        <p:tgtEl>
                                          <p:spTgt spid="4098"/>
                                        </p:tgtEl>
                                        <p:attrNameLst>
                                          <p:attrName>ppt_w</p:attrName>
                                        </p:attrNameLst>
                                      </p:cBhvr>
                                      <p:tavLst>
                                        <p:tav tm="0">
                                          <p:val>
                                            <p:fltVal val="0"/>
                                          </p:val>
                                        </p:tav>
                                        <p:tav tm="100000">
                                          <p:val>
                                            <p:strVal val="#ppt_w"/>
                                          </p:val>
                                        </p:tav>
                                      </p:tavLst>
                                    </p:anim>
                                    <p:anim calcmode="lin" valueType="num">
                                      <p:cBhvr>
                                        <p:cTn id="71" dur="1000" fill="hold"/>
                                        <p:tgtEl>
                                          <p:spTgt spid="4098"/>
                                        </p:tgtEl>
                                        <p:attrNameLst>
                                          <p:attrName>ppt_h</p:attrName>
                                        </p:attrNameLst>
                                      </p:cBhvr>
                                      <p:tavLst>
                                        <p:tav tm="0">
                                          <p:val>
                                            <p:fltVal val="0"/>
                                          </p:val>
                                        </p:tav>
                                        <p:tav tm="100000">
                                          <p:val>
                                            <p:strVal val="#ppt_h"/>
                                          </p:val>
                                        </p:tav>
                                      </p:tavLst>
                                    </p:anim>
                                    <p:anim calcmode="lin" valueType="num">
                                      <p:cBhvr>
                                        <p:cTn id="72" dur="1000" fill="hold"/>
                                        <p:tgtEl>
                                          <p:spTgt spid="4098"/>
                                        </p:tgtEl>
                                        <p:attrNameLst>
                                          <p:attrName>style.rotation</p:attrName>
                                        </p:attrNameLst>
                                      </p:cBhvr>
                                      <p:tavLst>
                                        <p:tav tm="0">
                                          <p:val>
                                            <p:fltVal val="90"/>
                                          </p:val>
                                        </p:tav>
                                        <p:tav tm="100000">
                                          <p:val>
                                            <p:fltVal val="0"/>
                                          </p:val>
                                        </p:tav>
                                      </p:tavLst>
                                    </p:anim>
                                    <p:animEffect transition="in" filter="fade">
                                      <p:cBhvr>
                                        <p:cTn id="73" dur="10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81F43-55EE-233B-E705-AB173CE190BC}"/>
              </a:ext>
            </a:extLst>
          </p:cNvPr>
          <p:cNvSpPr>
            <a:spLocks noGrp="1"/>
          </p:cNvSpPr>
          <p:nvPr>
            <p:ph type="title"/>
          </p:nvPr>
        </p:nvSpPr>
        <p:spPr/>
        <p:txBody>
          <a:bodyPr>
            <a:normAutofit/>
          </a:bodyPr>
          <a:lstStyle/>
          <a:p>
            <a:r>
              <a:rPr lang="bg-BG" sz="3200" dirty="0"/>
              <a:t>За развитието на платформата: </a:t>
            </a:r>
          </a:p>
        </p:txBody>
      </p:sp>
      <p:sp>
        <p:nvSpPr>
          <p:cNvPr id="3" name="Text Placeholder 2">
            <a:extLst>
              <a:ext uri="{FF2B5EF4-FFF2-40B4-BE49-F238E27FC236}">
                <a16:creationId xmlns:a16="http://schemas.microsoft.com/office/drawing/2014/main" id="{05B450C6-EF59-CACB-C282-0F91DB008299}"/>
              </a:ext>
            </a:extLst>
          </p:cNvPr>
          <p:cNvSpPr>
            <a:spLocks noGrp="1"/>
          </p:cNvSpPr>
          <p:nvPr>
            <p:ph type="body" idx="1"/>
          </p:nvPr>
        </p:nvSpPr>
        <p:spPr/>
        <p:txBody>
          <a:bodyPr/>
          <a:lstStyle/>
          <a:p>
            <a:pPr marL="152396" indent="0">
              <a:buNone/>
            </a:pPr>
            <a:r>
              <a:rPr lang="bg-BG" sz="2800" dirty="0"/>
              <a:t>Поради ограниченото ни време, не направихме много неща, които искахме да свършим по проекта :</a:t>
            </a:r>
          </a:p>
          <a:p>
            <a:r>
              <a:rPr lang="en-US" sz="2800" dirty="0"/>
              <a:t>Sorting system</a:t>
            </a:r>
            <a:r>
              <a:rPr lang="bg-BG" sz="2800" dirty="0"/>
              <a:t> за бодигардовете</a:t>
            </a:r>
            <a:endParaRPr lang="en-US" sz="2800" dirty="0"/>
          </a:p>
          <a:p>
            <a:r>
              <a:rPr lang="en-US" sz="2800" dirty="0"/>
              <a:t>CV form,</a:t>
            </a:r>
            <a:r>
              <a:rPr lang="bg-BG" sz="2800" dirty="0"/>
              <a:t> която се изпраща от кандидата от уебсайта ни към нас</a:t>
            </a:r>
          </a:p>
          <a:p>
            <a:r>
              <a:rPr lang="bg-BG" sz="2800" dirty="0"/>
              <a:t>Профил система</a:t>
            </a:r>
          </a:p>
          <a:p>
            <a:r>
              <a:rPr lang="bg-BG" sz="2800" dirty="0"/>
              <a:t>Разширения към други услуги</a:t>
            </a:r>
            <a:endParaRPr lang="en-US" sz="2800" dirty="0"/>
          </a:p>
          <a:p>
            <a:pPr marL="152396" indent="0">
              <a:buNone/>
            </a:pPr>
            <a:endParaRPr lang="bg-BG" dirty="0"/>
          </a:p>
        </p:txBody>
      </p:sp>
    </p:spTree>
    <p:extLst>
      <p:ext uri="{BB962C8B-B14F-4D97-AF65-F5344CB8AC3E}">
        <p14:creationId xmlns:p14="http://schemas.microsoft.com/office/powerpoint/2010/main" val="2604117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3109" y="2558400"/>
            <a:ext cx="10432868" cy="1741200"/>
          </a:xfrm>
        </p:spPr>
        <p:txBody>
          <a:bodyPr>
            <a:normAutofit fontScale="90000"/>
          </a:bodyPr>
          <a:lstStyle/>
          <a:p>
            <a:r>
              <a:rPr lang="bg-BG" sz="5600" dirty="0"/>
              <a:t>Благодарим за вниманието!!!</a:t>
            </a:r>
            <a:endParaRPr lang="en-US" sz="5600" dirty="0"/>
          </a:p>
        </p:txBody>
      </p:sp>
    </p:spTree>
    <p:extLst>
      <p:ext uri="{BB962C8B-B14F-4D97-AF65-F5344CB8AC3E}">
        <p14:creationId xmlns:p14="http://schemas.microsoft.com/office/powerpoint/2010/main" val="230487356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HackTUES 9 template</Template>
  <TotalTime>360</TotalTime>
  <Words>243</Words>
  <Application>Microsoft Office PowerPoint</Application>
  <PresentationFormat>Widescreen</PresentationFormat>
  <Paragraphs>47</Paragraphs>
  <Slides>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Montserrat</vt:lpstr>
      <vt:lpstr>Montserrat Medium</vt:lpstr>
      <vt:lpstr>Montserrat SemiBold</vt:lpstr>
      <vt:lpstr>Simple Light</vt:lpstr>
      <vt:lpstr>GUARD.ME</vt:lpstr>
      <vt:lpstr>Какъв е проблемът?</vt:lpstr>
      <vt:lpstr>Нашето решение на проблема</vt:lpstr>
      <vt:lpstr>Как работи нашият проект?</vt:lpstr>
      <vt:lpstr>Технологии</vt:lpstr>
      <vt:lpstr>Процес на работа</vt:lpstr>
      <vt:lpstr>Нашият екип</vt:lpstr>
      <vt:lpstr>За развитието на платформата: </vt:lpstr>
      <vt:lpstr>Благодарим за вниманието!!!</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GUARD.ME</dc:title>
  <dc:creator>Dell</dc:creator>
  <cp:lastModifiedBy>Kaloyan Gavrilov</cp:lastModifiedBy>
  <cp:revision>29</cp:revision>
  <dcterms:created xsi:type="dcterms:W3CDTF">2023-03-10T12:37:17Z</dcterms:created>
  <dcterms:modified xsi:type="dcterms:W3CDTF">2023-03-11T05:13:18Z</dcterms:modified>
</cp:coreProperties>
</file>

<file path=docProps/thumbnail.jpeg>
</file>